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oleObject"/>
  <Default Extension="png" ContentType="image/png"/>
  <Default Extension="vml" ContentType="application/vnd.openxmlformats-officedocument.vmlDrawi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1"/>
  </p:sldMasterIdLst>
  <p:notesMasterIdLst>
    <p:notesMasterId r:id="rId7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9" r:id="rId34"/>
    <p:sldId id="288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9" r:id="rId54"/>
    <p:sldId id="308" r:id="rId55"/>
    <p:sldId id="310" r:id="rId56"/>
    <p:sldId id="311" r:id="rId57"/>
    <p:sldId id="314" r:id="rId58"/>
    <p:sldId id="313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5" r:id="rId69"/>
    <p:sldId id="326" r:id="rId70"/>
    <p:sldId id="324" r:id="rId71"/>
    <p:sldId id="327" r:id="rId72"/>
    <p:sldId id="328" r:id="rId73"/>
    <p:sldId id="329" r:id="rId74"/>
    <p:sldId id="330" r:id="rId75"/>
    <p:sldId id="331" r:id="rId76"/>
    <p:sldId id="332" r:id="rId7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04"/>
    <p:restoredTop sz="84254"/>
  </p:normalViewPr>
  <p:slideViewPr>
    <p:cSldViewPr snapToGrid="0" snapToObjects="1" showGuides="1">
      <p:cViewPr>
        <p:scale>
          <a:sx n="66" d="100"/>
          <a:sy n="66" d="100"/>
        </p:scale>
        <p:origin x="728" y="8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notesMaster" Target="notesMasters/notesMaster1.xml"/><Relationship Id="rId79" Type="http://schemas.openxmlformats.org/officeDocument/2006/relationships/presProps" Target="pres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EB9892-125C-3146-A0F5-C85150927BDF}" type="doc">
      <dgm:prSet loTypeId="urn:microsoft.com/office/officeart/2005/8/layout/cycle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4EE0F5-F39F-E94E-8354-226C2C90A55C}">
      <dgm:prSet phldrT="[文本]"/>
      <dgm:spPr/>
      <dgm:t>
        <a:bodyPr/>
        <a:lstStyle/>
        <a:p>
          <a:r>
            <a:rPr lang="en-US" altLang="zh-CN" dirty="0" smtClean="0"/>
            <a:t>State</a:t>
          </a:r>
          <a:endParaRPr lang="zh-CN" altLang="en-US" dirty="0"/>
        </a:p>
      </dgm:t>
    </dgm:pt>
    <dgm:pt modelId="{5B9F40B7-6DA5-DC4B-916C-89502FE27AB4}" type="parTrans" cxnId="{69A62B6C-839A-C64E-8D3F-33D7C74D9E21}">
      <dgm:prSet/>
      <dgm:spPr/>
      <dgm:t>
        <a:bodyPr/>
        <a:lstStyle/>
        <a:p>
          <a:endParaRPr lang="zh-CN" altLang="en-US"/>
        </a:p>
      </dgm:t>
    </dgm:pt>
    <dgm:pt modelId="{56CE1D96-BB6E-A040-AA80-5ED74A7E7E32}" type="sibTrans" cxnId="{69A62B6C-839A-C64E-8D3F-33D7C74D9E21}">
      <dgm:prSet/>
      <dgm:spPr/>
      <dgm:t>
        <a:bodyPr/>
        <a:lstStyle/>
        <a:p>
          <a:endParaRPr lang="zh-CN" altLang="en-US"/>
        </a:p>
      </dgm:t>
    </dgm:pt>
    <dgm:pt modelId="{395803CB-2B15-4D4D-AA5F-F4D0048E36DC}">
      <dgm:prSet phldrT="[文本]"/>
      <dgm:spPr/>
      <dgm:t>
        <a:bodyPr/>
        <a:lstStyle/>
        <a:p>
          <a:r>
            <a:rPr lang="en-US" altLang="zh-CN" dirty="0" smtClean="0"/>
            <a:t>Action</a:t>
          </a:r>
          <a:endParaRPr lang="zh-CN" altLang="en-US" dirty="0"/>
        </a:p>
      </dgm:t>
    </dgm:pt>
    <dgm:pt modelId="{4F47A5E7-325B-3948-A9F9-1FA035CFF8A2}" type="parTrans" cxnId="{B1328436-F350-3441-BE8C-F550BCC6CFCC}">
      <dgm:prSet/>
      <dgm:spPr/>
      <dgm:t>
        <a:bodyPr/>
        <a:lstStyle/>
        <a:p>
          <a:endParaRPr lang="zh-CN" altLang="en-US"/>
        </a:p>
      </dgm:t>
    </dgm:pt>
    <dgm:pt modelId="{0B3B032D-BF5D-694C-BAE9-2C28F2E53980}" type="sibTrans" cxnId="{B1328436-F350-3441-BE8C-F550BCC6CFCC}">
      <dgm:prSet/>
      <dgm:spPr/>
      <dgm:t>
        <a:bodyPr/>
        <a:lstStyle/>
        <a:p>
          <a:endParaRPr lang="zh-CN" altLang="en-US"/>
        </a:p>
      </dgm:t>
    </dgm:pt>
    <dgm:pt modelId="{A14AA2E0-0138-7B47-97F7-8D82F5BA6AD6}">
      <dgm:prSet phldrT="[文本]"/>
      <dgm:spPr/>
      <dgm:t>
        <a:bodyPr/>
        <a:lstStyle/>
        <a:p>
          <a:r>
            <a:rPr lang="en-US" altLang="zh-CN" dirty="0" smtClean="0"/>
            <a:t>Transition</a:t>
          </a:r>
          <a:endParaRPr lang="zh-CN" altLang="en-US" dirty="0"/>
        </a:p>
      </dgm:t>
    </dgm:pt>
    <dgm:pt modelId="{B38DE79D-C569-CB45-8071-B41328668971}" type="parTrans" cxnId="{10953BBD-CF60-404F-AF71-BACB932EE0A8}">
      <dgm:prSet/>
      <dgm:spPr/>
      <dgm:t>
        <a:bodyPr/>
        <a:lstStyle/>
        <a:p>
          <a:endParaRPr lang="zh-CN" altLang="en-US"/>
        </a:p>
      </dgm:t>
    </dgm:pt>
    <dgm:pt modelId="{CF342428-F002-654C-AABA-B6BF624D410F}" type="sibTrans" cxnId="{10953BBD-CF60-404F-AF71-BACB932EE0A8}">
      <dgm:prSet/>
      <dgm:spPr/>
      <dgm:t>
        <a:bodyPr/>
        <a:lstStyle/>
        <a:p>
          <a:endParaRPr lang="zh-CN" altLang="en-US"/>
        </a:p>
      </dgm:t>
    </dgm:pt>
    <dgm:pt modelId="{25E7C140-837C-5B42-9081-C43BFC69450F}">
      <dgm:prSet phldrT="[文本]"/>
      <dgm:spPr/>
      <dgm:t>
        <a:bodyPr/>
        <a:lstStyle/>
        <a:p>
          <a:r>
            <a:rPr lang="en-US" altLang="zh-CN" dirty="0" smtClean="0"/>
            <a:t>Reward</a:t>
          </a:r>
          <a:endParaRPr lang="zh-CN" altLang="en-US" dirty="0"/>
        </a:p>
      </dgm:t>
    </dgm:pt>
    <dgm:pt modelId="{73513A1D-FBBE-924A-BE8B-B8E2C4DAD629}" type="parTrans" cxnId="{1817438D-D440-404F-8349-53BACE641B82}">
      <dgm:prSet/>
      <dgm:spPr/>
      <dgm:t>
        <a:bodyPr/>
        <a:lstStyle/>
        <a:p>
          <a:endParaRPr lang="zh-CN" altLang="en-US"/>
        </a:p>
      </dgm:t>
    </dgm:pt>
    <dgm:pt modelId="{AA880EA0-F686-5144-9684-E678798D1C71}" type="sibTrans" cxnId="{1817438D-D440-404F-8349-53BACE641B82}">
      <dgm:prSet/>
      <dgm:spPr/>
      <dgm:t>
        <a:bodyPr/>
        <a:lstStyle/>
        <a:p>
          <a:endParaRPr lang="zh-CN" altLang="en-US"/>
        </a:p>
      </dgm:t>
    </dgm:pt>
    <dgm:pt modelId="{7FA88E7D-EA61-544A-B8DA-DC1304E2B637}" type="pres">
      <dgm:prSet presAssocID="{9BEB9892-125C-3146-A0F5-C85150927BD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CE3CAAF-CA92-CE48-8498-3AD9F655249F}" type="pres">
      <dgm:prSet presAssocID="{354EE0F5-F39F-E94E-8354-226C2C90A55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ECBFEA-A010-1843-B2E2-5A8B1B65E81D}" type="pres">
      <dgm:prSet presAssocID="{354EE0F5-F39F-E94E-8354-226C2C90A55C}" presName="spNode" presStyleCnt="0"/>
      <dgm:spPr/>
    </dgm:pt>
    <dgm:pt modelId="{4097BCD9-F5C7-644D-9EE6-1CE412C2E7FB}" type="pres">
      <dgm:prSet presAssocID="{56CE1D96-BB6E-A040-AA80-5ED74A7E7E32}" presName="sibTrans" presStyleLbl="sibTrans1D1" presStyleIdx="0" presStyleCnt="4"/>
      <dgm:spPr/>
      <dgm:t>
        <a:bodyPr/>
        <a:lstStyle/>
        <a:p>
          <a:endParaRPr lang="zh-CN" altLang="en-US"/>
        </a:p>
      </dgm:t>
    </dgm:pt>
    <dgm:pt modelId="{AFAA1318-EF7E-B143-B591-10AE19DA3091}" type="pres">
      <dgm:prSet presAssocID="{395803CB-2B15-4D4D-AA5F-F4D0048E36D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5989C5C-FC3A-EF47-A95F-868FDB82672F}" type="pres">
      <dgm:prSet presAssocID="{395803CB-2B15-4D4D-AA5F-F4D0048E36DC}" presName="spNode" presStyleCnt="0"/>
      <dgm:spPr/>
    </dgm:pt>
    <dgm:pt modelId="{2DA745F1-D5A6-114E-9E8D-1788617EBD58}" type="pres">
      <dgm:prSet presAssocID="{0B3B032D-BF5D-694C-BAE9-2C28F2E53980}" presName="sibTrans" presStyleLbl="sibTrans1D1" presStyleIdx="1" presStyleCnt="4"/>
      <dgm:spPr/>
      <dgm:t>
        <a:bodyPr/>
        <a:lstStyle/>
        <a:p>
          <a:endParaRPr lang="zh-CN" altLang="en-US"/>
        </a:p>
      </dgm:t>
    </dgm:pt>
    <dgm:pt modelId="{CCF19433-2087-1D40-810B-23952E43E78F}" type="pres">
      <dgm:prSet presAssocID="{A14AA2E0-0138-7B47-97F7-8D82F5BA6AD6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F7A3C86-580C-2B44-ABC3-20E62032E226}" type="pres">
      <dgm:prSet presAssocID="{A14AA2E0-0138-7B47-97F7-8D82F5BA6AD6}" presName="spNode" presStyleCnt="0"/>
      <dgm:spPr/>
    </dgm:pt>
    <dgm:pt modelId="{769F7878-983F-A847-BBC0-7EC3DC3D03E3}" type="pres">
      <dgm:prSet presAssocID="{CF342428-F002-654C-AABA-B6BF624D410F}" presName="sibTrans" presStyleLbl="sibTrans1D1" presStyleIdx="2" presStyleCnt="4"/>
      <dgm:spPr/>
      <dgm:t>
        <a:bodyPr/>
        <a:lstStyle/>
        <a:p>
          <a:endParaRPr lang="zh-CN" altLang="en-US"/>
        </a:p>
      </dgm:t>
    </dgm:pt>
    <dgm:pt modelId="{B4D541C7-EEE6-E746-AADA-6593B647488C}" type="pres">
      <dgm:prSet presAssocID="{25E7C140-837C-5B42-9081-C43BFC69450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DE2E02-889A-F744-BC76-9A7BF2BFAB5E}" type="pres">
      <dgm:prSet presAssocID="{25E7C140-837C-5B42-9081-C43BFC69450F}" presName="spNode" presStyleCnt="0"/>
      <dgm:spPr/>
    </dgm:pt>
    <dgm:pt modelId="{06F43C61-2B8B-D24C-A9D9-B04BB3CC8841}" type="pres">
      <dgm:prSet presAssocID="{AA880EA0-F686-5144-9684-E678798D1C71}" presName="sibTrans" presStyleLbl="sibTrans1D1" presStyleIdx="3" presStyleCnt="4"/>
      <dgm:spPr/>
      <dgm:t>
        <a:bodyPr/>
        <a:lstStyle/>
        <a:p>
          <a:endParaRPr lang="zh-CN" altLang="en-US"/>
        </a:p>
      </dgm:t>
    </dgm:pt>
  </dgm:ptLst>
  <dgm:cxnLst>
    <dgm:cxn modelId="{09463F5A-7603-7A49-B2BC-EE72E59F36FE}" type="presOf" srcId="{354EE0F5-F39F-E94E-8354-226C2C90A55C}" destId="{7CE3CAAF-CA92-CE48-8498-3AD9F655249F}" srcOrd="0" destOrd="0" presId="urn:microsoft.com/office/officeart/2005/8/layout/cycle6"/>
    <dgm:cxn modelId="{15F80C9F-A771-FE45-BD5E-4BB83299D358}" type="presOf" srcId="{25E7C140-837C-5B42-9081-C43BFC69450F}" destId="{B4D541C7-EEE6-E746-AADA-6593B647488C}" srcOrd="0" destOrd="0" presId="urn:microsoft.com/office/officeart/2005/8/layout/cycle6"/>
    <dgm:cxn modelId="{A3F36576-DD1B-5C45-A444-59E86B94291C}" type="presOf" srcId="{0B3B032D-BF5D-694C-BAE9-2C28F2E53980}" destId="{2DA745F1-D5A6-114E-9E8D-1788617EBD58}" srcOrd="0" destOrd="0" presId="urn:microsoft.com/office/officeart/2005/8/layout/cycle6"/>
    <dgm:cxn modelId="{73EFECC0-B184-0E48-B9AE-13602EAA211C}" type="presOf" srcId="{A14AA2E0-0138-7B47-97F7-8D82F5BA6AD6}" destId="{CCF19433-2087-1D40-810B-23952E43E78F}" srcOrd="0" destOrd="0" presId="urn:microsoft.com/office/officeart/2005/8/layout/cycle6"/>
    <dgm:cxn modelId="{69A62B6C-839A-C64E-8D3F-33D7C74D9E21}" srcId="{9BEB9892-125C-3146-A0F5-C85150927BDF}" destId="{354EE0F5-F39F-E94E-8354-226C2C90A55C}" srcOrd="0" destOrd="0" parTransId="{5B9F40B7-6DA5-DC4B-916C-89502FE27AB4}" sibTransId="{56CE1D96-BB6E-A040-AA80-5ED74A7E7E32}"/>
    <dgm:cxn modelId="{DC1CA597-473E-E847-B261-46A1FE9F95A9}" type="presOf" srcId="{56CE1D96-BB6E-A040-AA80-5ED74A7E7E32}" destId="{4097BCD9-F5C7-644D-9EE6-1CE412C2E7FB}" srcOrd="0" destOrd="0" presId="urn:microsoft.com/office/officeart/2005/8/layout/cycle6"/>
    <dgm:cxn modelId="{47DDDBE6-DAF9-1E43-BE54-DD08807301E0}" type="presOf" srcId="{AA880EA0-F686-5144-9684-E678798D1C71}" destId="{06F43C61-2B8B-D24C-A9D9-B04BB3CC8841}" srcOrd="0" destOrd="0" presId="urn:microsoft.com/office/officeart/2005/8/layout/cycle6"/>
    <dgm:cxn modelId="{10953BBD-CF60-404F-AF71-BACB932EE0A8}" srcId="{9BEB9892-125C-3146-A0F5-C85150927BDF}" destId="{A14AA2E0-0138-7B47-97F7-8D82F5BA6AD6}" srcOrd="2" destOrd="0" parTransId="{B38DE79D-C569-CB45-8071-B41328668971}" sibTransId="{CF342428-F002-654C-AABA-B6BF624D410F}"/>
    <dgm:cxn modelId="{0A102D30-42CA-9748-90BA-C52B74209971}" type="presOf" srcId="{395803CB-2B15-4D4D-AA5F-F4D0048E36DC}" destId="{AFAA1318-EF7E-B143-B591-10AE19DA3091}" srcOrd="0" destOrd="0" presId="urn:microsoft.com/office/officeart/2005/8/layout/cycle6"/>
    <dgm:cxn modelId="{B395647D-65D4-6343-8A0D-038EA2676BE3}" type="presOf" srcId="{9BEB9892-125C-3146-A0F5-C85150927BDF}" destId="{7FA88E7D-EA61-544A-B8DA-DC1304E2B637}" srcOrd="0" destOrd="0" presId="urn:microsoft.com/office/officeart/2005/8/layout/cycle6"/>
    <dgm:cxn modelId="{6B89D3A4-2E93-8244-B8AE-17FDA4CA091C}" type="presOf" srcId="{CF342428-F002-654C-AABA-B6BF624D410F}" destId="{769F7878-983F-A847-BBC0-7EC3DC3D03E3}" srcOrd="0" destOrd="0" presId="urn:microsoft.com/office/officeart/2005/8/layout/cycle6"/>
    <dgm:cxn modelId="{1817438D-D440-404F-8349-53BACE641B82}" srcId="{9BEB9892-125C-3146-A0F5-C85150927BDF}" destId="{25E7C140-837C-5B42-9081-C43BFC69450F}" srcOrd="3" destOrd="0" parTransId="{73513A1D-FBBE-924A-BE8B-B8E2C4DAD629}" sibTransId="{AA880EA0-F686-5144-9684-E678798D1C71}"/>
    <dgm:cxn modelId="{B1328436-F350-3441-BE8C-F550BCC6CFCC}" srcId="{9BEB9892-125C-3146-A0F5-C85150927BDF}" destId="{395803CB-2B15-4D4D-AA5F-F4D0048E36DC}" srcOrd="1" destOrd="0" parTransId="{4F47A5E7-325B-3948-A9F9-1FA035CFF8A2}" sibTransId="{0B3B032D-BF5D-694C-BAE9-2C28F2E53980}"/>
    <dgm:cxn modelId="{B92DE9E8-0C89-0C4B-98A0-9D1A4FA2AC3E}" type="presParOf" srcId="{7FA88E7D-EA61-544A-B8DA-DC1304E2B637}" destId="{7CE3CAAF-CA92-CE48-8498-3AD9F655249F}" srcOrd="0" destOrd="0" presId="urn:microsoft.com/office/officeart/2005/8/layout/cycle6"/>
    <dgm:cxn modelId="{61ECB453-5AA2-AA46-8640-E285DFF78D44}" type="presParOf" srcId="{7FA88E7D-EA61-544A-B8DA-DC1304E2B637}" destId="{51ECBFEA-A010-1843-B2E2-5A8B1B65E81D}" srcOrd="1" destOrd="0" presId="urn:microsoft.com/office/officeart/2005/8/layout/cycle6"/>
    <dgm:cxn modelId="{01232C30-7213-694F-BDF1-348A18FA5F98}" type="presParOf" srcId="{7FA88E7D-EA61-544A-B8DA-DC1304E2B637}" destId="{4097BCD9-F5C7-644D-9EE6-1CE412C2E7FB}" srcOrd="2" destOrd="0" presId="urn:microsoft.com/office/officeart/2005/8/layout/cycle6"/>
    <dgm:cxn modelId="{6DADA534-5B13-6843-91E6-BAB6B2C7F829}" type="presParOf" srcId="{7FA88E7D-EA61-544A-B8DA-DC1304E2B637}" destId="{AFAA1318-EF7E-B143-B591-10AE19DA3091}" srcOrd="3" destOrd="0" presId="urn:microsoft.com/office/officeart/2005/8/layout/cycle6"/>
    <dgm:cxn modelId="{C9D63DCD-6035-4340-9EE5-C0BC2F9C8C7C}" type="presParOf" srcId="{7FA88E7D-EA61-544A-B8DA-DC1304E2B637}" destId="{85989C5C-FC3A-EF47-A95F-868FDB82672F}" srcOrd="4" destOrd="0" presId="urn:microsoft.com/office/officeart/2005/8/layout/cycle6"/>
    <dgm:cxn modelId="{AC5D65EC-3340-214F-A529-75983EB91B21}" type="presParOf" srcId="{7FA88E7D-EA61-544A-B8DA-DC1304E2B637}" destId="{2DA745F1-D5A6-114E-9E8D-1788617EBD58}" srcOrd="5" destOrd="0" presId="urn:microsoft.com/office/officeart/2005/8/layout/cycle6"/>
    <dgm:cxn modelId="{E1BF51A5-B07B-5041-A723-7BAAAF332449}" type="presParOf" srcId="{7FA88E7D-EA61-544A-B8DA-DC1304E2B637}" destId="{CCF19433-2087-1D40-810B-23952E43E78F}" srcOrd="6" destOrd="0" presId="urn:microsoft.com/office/officeart/2005/8/layout/cycle6"/>
    <dgm:cxn modelId="{B9D4BD98-E2DB-4D46-9AA3-D1AABEF986DB}" type="presParOf" srcId="{7FA88E7D-EA61-544A-B8DA-DC1304E2B637}" destId="{3F7A3C86-580C-2B44-ABC3-20E62032E226}" srcOrd="7" destOrd="0" presId="urn:microsoft.com/office/officeart/2005/8/layout/cycle6"/>
    <dgm:cxn modelId="{321FD663-F922-4649-9FE9-0941B6385E10}" type="presParOf" srcId="{7FA88E7D-EA61-544A-B8DA-DC1304E2B637}" destId="{769F7878-983F-A847-BBC0-7EC3DC3D03E3}" srcOrd="8" destOrd="0" presId="urn:microsoft.com/office/officeart/2005/8/layout/cycle6"/>
    <dgm:cxn modelId="{EB6F8239-667D-804F-9A30-9F39B0B43D5E}" type="presParOf" srcId="{7FA88E7D-EA61-544A-B8DA-DC1304E2B637}" destId="{B4D541C7-EEE6-E746-AADA-6593B647488C}" srcOrd="9" destOrd="0" presId="urn:microsoft.com/office/officeart/2005/8/layout/cycle6"/>
    <dgm:cxn modelId="{9F139F98-A3D0-294D-97A2-B564A449DE6D}" type="presParOf" srcId="{7FA88E7D-EA61-544A-B8DA-DC1304E2B637}" destId="{3ADE2E02-889A-F744-BC76-9A7BF2BFAB5E}" srcOrd="10" destOrd="0" presId="urn:microsoft.com/office/officeart/2005/8/layout/cycle6"/>
    <dgm:cxn modelId="{2D472670-76CE-C84C-9C0E-2442E9CE4D36}" type="presParOf" srcId="{7FA88E7D-EA61-544A-B8DA-DC1304E2B637}" destId="{06F43C61-2B8B-D24C-A9D9-B04BB3CC8841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BEB9892-125C-3146-A0F5-C85150927BDF}" type="doc">
      <dgm:prSet loTypeId="urn:microsoft.com/office/officeart/2005/8/layout/cycle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4EE0F5-F39F-E94E-8354-226C2C90A55C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State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5B9F40B7-6DA5-DC4B-916C-89502FE27AB4}" type="parTrans" cxnId="{69A62B6C-839A-C64E-8D3F-33D7C74D9E21}">
      <dgm:prSet/>
      <dgm:spPr/>
      <dgm:t>
        <a:bodyPr/>
        <a:lstStyle/>
        <a:p>
          <a:endParaRPr lang="zh-CN" altLang="en-US"/>
        </a:p>
      </dgm:t>
    </dgm:pt>
    <dgm:pt modelId="{56CE1D96-BB6E-A040-AA80-5ED74A7E7E32}" type="sibTrans" cxnId="{69A62B6C-839A-C64E-8D3F-33D7C74D9E21}">
      <dgm:prSet/>
      <dgm:spPr/>
      <dgm:t>
        <a:bodyPr/>
        <a:lstStyle/>
        <a:p>
          <a:endParaRPr lang="zh-CN" altLang="en-US"/>
        </a:p>
      </dgm:t>
    </dgm:pt>
    <dgm:pt modelId="{395803CB-2B15-4D4D-AA5F-F4D0048E36DC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Action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4F47A5E7-325B-3948-A9F9-1FA035CFF8A2}" type="parTrans" cxnId="{B1328436-F350-3441-BE8C-F550BCC6CFCC}">
      <dgm:prSet/>
      <dgm:spPr/>
      <dgm:t>
        <a:bodyPr/>
        <a:lstStyle/>
        <a:p>
          <a:endParaRPr lang="zh-CN" altLang="en-US"/>
        </a:p>
      </dgm:t>
    </dgm:pt>
    <dgm:pt modelId="{0B3B032D-BF5D-694C-BAE9-2C28F2E53980}" type="sibTrans" cxnId="{B1328436-F350-3441-BE8C-F550BCC6CFCC}">
      <dgm:prSet/>
      <dgm:spPr/>
      <dgm:t>
        <a:bodyPr/>
        <a:lstStyle/>
        <a:p>
          <a:endParaRPr lang="zh-CN" altLang="en-US"/>
        </a:p>
      </dgm:t>
    </dgm:pt>
    <dgm:pt modelId="{A14AA2E0-0138-7B47-97F7-8D82F5BA6AD6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Transition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B38DE79D-C569-CB45-8071-B41328668971}" type="parTrans" cxnId="{10953BBD-CF60-404F-AF71-BACB932EE0A8}">
      <dgm:prSet/>
      <dgm:spPr/>
      <dgm:t>
        <a:bodyPr/>
        <a:lstStyle/>
        <a:p>
          <a:endParaRPr lang="zh-CN" altLang="en-US"/>
        </a:p>
      </dgm:t>
    </dgm:pt>
    <dgm:pt modelId="{CF342428-F002-654C-AABA-B6BF624D410F}" type="sibTrans" cxnId="{10953BBD-CF60-404F-AF71-BACB932EE0A8}">
      <dgm:prSet/>
      <dgm:spPr/>
      <dgm:t>
        <a:bodyPr/>
        <a:lstStyle/>
        <a:p>
          <a:endParaRPr lang="zh-CN" altLang="en-US"/>
        </a:p>
      </dgm:t>
    </dgm:pt>
    <dgm:pt modelId="{25E7C140-837C-5B42-9081-C43BFC69450F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Reward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73513A1D-FBBE-924A-BE8B-B8E2C4DAD629}" type="parTrans" cxnId="{1817438D-D440-404F-8349-53BACE641B82}">
      <dgm:prSet/>
      <dgm:spPr/>
      <dgm:t>
        <a:bodyPr/>
        <a:lstStyle/>
        <a:p>
          <a:endParaRPr lang="zh-CN" altLang="en-US"/>
        </a:p>
      </dgm:t>
    </dgm:pt>
    <dgm:pt modelId="{AA880EA0-F686-5144-9684-E678798D1C71}" type="sibTrans" cxnId="{1817438D-D440-404F-8349-53BACE641B82}">
      <dgm:prSet/>
      <dgm:spPr/>
      <dgm:t>
        <a:bodyPr/>
        <a:lstStyle/>
        <a:p>
          <a:endParaRPr lang="zh-CN" altLang="en-US"/>
        </a:p>
      </dgm:t>
    </dgm:pt>
    <dgm:pt modelId="{7FA88E7D-EA61-544A-B8DA-DC1304E2B637}" type="pres">
      <dgm:prSet presAssocID="{9BEB9892-125C-3146-A0F5-C85150927BD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CE3CAAF-CA92-CE48-8498-3AD9F655249F}" type="pres">
      <dgm:prSet presAssocID="{354EE0F5-F39F-E94E-8354-226C2C90A55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ECBFEA-A010-1843-B2E2-5A8B1B65E81D}" type="pres">
      <dgm:prSet presAssocID="{354EE0F5-F39F-E94E-8354-226C2C90A55C}" presName="spNode" presStyleCnt="0"/>
      <dgm:spPr/>
    </dgm:pt>
    <dgm:pt modelId="{4097BCD9-F5C7-644D-9EE6-1CE412C2E7FB}" type="pres">
      <dgm:prSet presAssocID="{56CE1D96-BB6E-A040-AA80-5ED74A7E7E32}" presName="sibTrans" presStyleLbl="sibTrans1D1" presStyleIdx="0" presStyleCnt="4"/>
      <dgm:spPr/>
      <dgm:t>
        <a:bodyPr/>
        <a:lstStyle/>
        <a:p>
          <a:endParaRPr lang="zh-CN" altLang="en-US"/>
        </a:p>
      </dgm:t>
    </dgm:pt>
    <dgm:pt modelId="{AFAA1318-EF7E-B143-B591-10AE19DA3091}" type="pres">
      <dgm:prSet presAssocID="{395803CB-2B15-4D4D-AA5F-F4D0048E36D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5989C5C-FC3A-EF47-A95F-868FDB82672F}" type="pres">
      <dgm:prSet presAssocID="{395803CB-2B15-4D4D-AA5F-F4D0048E36DC}" presName="spNode" presStyleCnt="0"/>
      <dgm:spPr/>
    </dgm:pt>
    <dgm:pt modelId="{2DA745F1-D5A6-114E-9E8D-1788617EBD58}" type="pres">
      <dgm:prSet presAssocID="{0B3B032D-BF5D-694C-BAE9-2C28F2E53980}" presName="sibTrans" presStyleLbl="sibTrans1D1" presStyleIdx="1" presStyleCnt="4"/>
      <dgm:spPr/>
      <dgm:t>
        <a:bodyPr/>
        <a:lstStyle/>
        <a:p>
          <a:endParaRPr lang="zh-CN" altLang="en-US"/>
        </a:p>
      </dgm:t>
    </dgm:pt>
    <dgm:pt modelId="{CCF19433-2087-1D40-810B-23952E43E78F}" type="pres">
      <dgm:prSet presAssocID="{A14AA2E0-0138-7B47-97F7-8D82F5BA6AD6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F7A3C86-580C-2B44-ABC3-20E62032E226}" type="pres">
      <dgm:prSet presAssocID="{A14AA2E0-0138-7B47-97F7-8D82F5BA6AD6}" presName="spNode" presStyleCnt="0"/>
      <dgm:spPr/>
    </dgm:pt>
    <dgm:pt modelId="{769F7878-983F-A847-BBC0-7EC3DC3D03E3}" type="pres">
      <dgm:prSet presAssocID="{CF342428-F002-654C-AABA-B6BF624D410F}" presName="sibTrans" presStyleLbl="sibTrans1D1" presStyleIdx="2" presStyleCnt="4"/>
      <dgm:spPr/>
      <dgm:t>
        <a:bodyPr/>
        <a:lstStyle/>
        <a:p>
          <a:endParaRPr lang="zh-CN" altLang="en-US"/>
        </a:p>
      </dgm:t>
    </dgm:pt>
    <dgm:pt modelId="{B4D541C7-EEE6-E746-AADA-6593B647488C}" type="pres">
      <dgm:prSet presAssocID="{25E7C140-837C-5B42-9081-C43BFC69450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DE2E02-889A-F744-BC76-9A7BF2BFAB5E}" type="pres">
      <dgm:prSet presAssocID="{25E7C140-837C-5B42-9081-C43BFC69450F}" presName="spNode" presStyleCnt="0"/>
      <dgm:spPr/>
    </dgm:pt>
    <dgm:pt modelId="{06F43C61-2B8B-D24C-A9D9-B04BB3CC8841}" type="pres">
      <dgm:prSet presAssocID="{AA880EA0-F686-5144-9684-E678798D1C71}" presName="sibTrans" presStyleLbl="sibTrans1D1" presStyleIdx="3" presStyleCnt="4"/>
      <dgm:spPr/>
      <dgm:t>
        <a:bodyPr/>
        <a:lstStyle/>
        <a:p>
          <a:endParaRPr lang="zh-CN" altLang="en-US"/>
        </a:p>
      </dgm:t>
    </dgm:pt>
  </dgm:ptLst>
  <dgm:cxnLst>
    <dgm:cxn modelId="{6C33D2B3-925A-7248-8C1C-DECB654F0DF1}" type="presOf" srcId="{25E7C140-837C-5B42-9081-C43BFC69450F}" destId="{B4D541C7-EEE6-E746-AADA-6593B647488C}" srcOrd="0" destOrd="0" presId="urn:microsoft.com/office/officeart/2005/8/layout/cycle6"/>
    <dgm:cxn modelId="{9FE83BA6-6CEE-D840-96FF-BEC635499844}" type="presOf" srcId="{0B3B032D-BF5D-694C-BAE9-2C28F2E53980}" destId="{2DA745F1-D5A6-114E-9E8D-1788617EBD58}" srcOrd="0" destOrd="0" presId="urn:microsoft.com/office/officeart/2005/8/layout/cycle6"/>
    <dgm:cxn modelId="{CE12A00E-A97F-7B40-8007-A9BB44FFE010}" type="presOf" srcId="{A14AA2E0-0138-7B47-97F7-8D82F5BA6AD6}" destId="{CCF19433-2087-1D40-810B-23952E43E78F}" srcOrd="0" destOrd="0" presId="urn:microsoft.com/office/officeart/2005/8/layout/cycle6"/>
    <dgm:cxn modelId="{F2783DD9-8A49-1748-BC3B-401487002FF0}" type="presOf" srcId="{AA880EA0-F686-5144-9684-E678798D1C71}" destId="{06F43C61-2B8B-D24C-A9D9-B04BB3CC8841}" srcOrd="0" destOrd="0" presId="urn:microsoft.com/office/officeart/2005/8/layout/cycle6"/>
    <dgm:cxn modelId="{6BA9ED6E-D0A5-2A48-BBDE-37CC19ADD5A1}" type="presOf" srcId="{56CE1D96-BB6E-A040-AA80-5ED74A7E7E32}" destId="{4097BCD9-F5C7-644D-9EE6-1CE412C2E7FB}" srcOrd="0" destOrd="0" presId="urn:microsoft.com/office/officeart/2005/8/layout/cycle6"/>
    <dgm:cxn modelId="{69A62B6C-839A-C64E-8D3F-33D7C74D9E21}" srcId="{9BEB9892-125C-3146-A0F5-C85150927BDF}" destId="{354EE0F5-F39F-E94E-8354-226C2C90A55C}" srcOrd="0" destOrd="0" parTransId="{5B9F40B7-6DA5-DC4B-916C-89502FE27AB4}" sibTransId="{56CE1D96-BB6E-A040-AA80-5ED74A7E7E32}"/>
    <dgm:cxn modelId="{E5BC8F0B-3525-C942-82EC-300DBE26E429}" type="presOf" srcId="{395803CB-2B15-4D4D-AA5F-F4D0048E36DC}" destId="{AFAA1318-EF7E-B143-B591-10AE19DA3091}" srcOrd="0" destOrd="0" presId="urn:microsoft.com/office/officeart/2005/8/layout/cycle6"/>
    <dgm:cxn modelId="{10953BBD-CF60-404F-AF71-BACB932EE0A8}" srcId="{9BEB9892-125C-3146-A0F5-C85150927BDF}" destId="{A14AA2E0-0138-7B47-97F7-8D82F5BA6AD6}" srcOrd="2" destOrd="0" parTransId="{B38DE79D-C569-CB45-8071-B41328668971}" sibTransId="{CF342428-F002-654C-AABA-B6BF624D410F}"/>
    <dgm:cxn modelId="{02B08098-9043-5540-9CCC-93C90CE1D500}" type="presOf" srcId="{9BEB9892-125C-3146-A0F5-C85150927BDF}" destId="{7FA88E7D-EA61-544A-B8DA-DC1304E2B637}" srcOrd="0" destOrd="0" presId="urn:microsoft.com/office/officeart/2005/8/layout/cycle6"/>
    <dgm:cxn modelId="{B1328436-F350-3441-BE8C-F550BCC6CFCC}" srcId="{9BEB9892-125C-3146-A0F5-C85150927BDF}" destId="{395803CB-2B15-4D4D-AA5F-F4D0048E36DC}" srcOrd="1" destOrd="0" parTransId="{4F47A5E7-325B-3948-A9F9-1FA035CFF8A2}" sibTransId="{0B3B032D-BF5D-694C-BAE9-2C28F2E53980}"/>
    <dgm:cxn modelId="{1817438D-D440-404F-8349-53BACE641B82}" srcId="{9BEB9892-125C-3146-A0F5-C85150927BDF}" destId="{25E7C140-837C-5B42-9081-C43BFC69450F}" srcOrd="3" destOrd="0" parTransId="{73513A1D-FBBE-924A-BE8B-B8E2C4DAD629}" sibTransId="{AA880EA0-F686-5144-9684-E678798D1C71}"/>
    <dgm:cxn modelId="{7596DE55-AF57-8340-8C31-D011C500CEE3}" type="presOf" srcId="{CF342428-F002-654C-AABA-B6BF624D410F}" destId="{769F7878-983F-A847-BBC0-7EC3DC3D03E3}" srcOrd="0" destOrd="0" presId="urn:microsoft.com/office/officeart/2005/8/layout/cycle6"/>
    <dgm:cxn modelId="{20F0DA4A-2ECB-BA4F-A92C-8FACEEF4F8D9}" type="presOf" srcId="{354EE0F5-F39F-E94E-8354-226C2C90A55C}" destId="{7CE3CAAF-CA92-CE48-8498-3AD9F655249F}" srcOrd="0" destOrd="0" presId="urn:microsoft.com/office/officeart/2005/8/layout/cycle6"/>
    <dgm:cxn modelId="{3D8012E3-DDAF-1A45-B6A1-59F3EDF1F235}" type="presParOf" srcId="{7FA88E7D-EA61-544A-B8DA-DC1304E2B637}" destId="{7CE3CAAF-CA92-CE48-8498-3AD9F655249F}" srcOrd="0" destOrd="0" presId="urn:microsoft.com/office/officeart/2005/8/layout/cycle6"/>
    <dgm:cxn modelId="{03B15A12-049B-6048-8E97-DDBB28C416F0}" type="presParOf" srcId="{7FA88E7D-EA61-544A-B8DA-DC1304E2B637}" destId="{51ECBFEA-A010-1843-B2E2-5A8B1B65E81D}" srcOrd="1" destOrd="0" presId="urn:microsoft.com/office/officeart/2005/8/layout/cycle6"/>
    <dgm:cxn modelId="{89422257-1144-414C-9C2B-86C563C8BB5E}" type="presParOf" srcId="{7FA88E7D-EA61-544A-B8DA-DC1304E2B637}" destId="{4097BCD9-F5C7-644D-9EE6-1CE412C2E7FB}" srcOrd="2" destOrd="0" presId="urn:microsoft.com/office/officeart/2005/8/layout/cycle6"/>
    <dgm:cxn modelId="{1492129F-F49A-CC4A-A265-5FB43243B86E}" type="presParOf" srcId="{7FA88E7D-EA61-544A-B8DA-DC1304E2B637}" destId="{AFAA1318-EF7E-B143-B591-10AE19DA3091}" srcOrd="3" destOrd="0" presId="urn:microsoft.com/office/officeart/2005/8/layout/cycle6"/>
    <dgm:cxn modelId="{3DEA8A97-103E-4C41-8505-359D9400C1B9}" type="presParOf" srcId="{7FA88E7D-EA61-544A-B8DA-DC1304E2B637}" destId="{85989C5C-FC3A-EF47-A95F-868FDB82672F}" srcOrd="4" destOrd="0" presId="urn:microsoft.com/office/officeart/2005/8/layout/cycle6"/>
    <dgm:cxn modelId="{04D30D66-EA84-884F-81C7-801E0E968963}" type="presParOf" srcId="{7FA88E7D-EA61-544A-B8DA-DC1304E2B637}" destId="{2DA745F1-D5A6-114E-9E8D-1788617EBD58}" srcOrd="5" destOrd="0" presId="urn:microsoft.com/office/officeart/2005/8/layout/cycle6"/>
    <dgm:cxn modelId="{F415FADA-9FC6-134F-B7A6-5CDC1FDD6B1F}" type="presParOf" srcId="{7FA88E7D-EA61-544A-B8DA-DC1304E2B637}" destId="{CCF19433-2087-1D40-810B-23952E43E78F}" srcOrd="6" destOrd="0" presId="urn:microsoft.com/office/officeart/2005/8/layout/cycle6"/>
    <dgm:cxn modelId="{EA9673F8-426B-0F4C-88C2-34236C101E5C}" type="presParOf" srcId="{7FA88E7D-EA61-544A-B8DA-DC1304E2B637}" destId="{3F7A3C86-580C-2B44-ABC3-20E62032E226}" srcOrd="7" destOrd="0" presId="urn:microsoft.com/office/officeart/2005/8/layout/cycle6"/>
    <dgm:cxn modelId="{06548EC9-A4AF-384F-9813-FBDF1465CB32}" type="presParOf" srcId="{7FA88E7D-EA61-544A-B8DA-DC1304E2B637}" destId="{769F7878-983F-A847-BBC0-7EC3DC3D03E3}" srcOrd="8" destOrd="0" presId="urn:microsoft.com/office/officeart/2005/8/layout/cycle6"/>
    <dgm:cxn modelId="{9FCC6544-5AE4-9C4B-ADE7-A9386D4F9230}" type="presParOf" srcId="{7FA88E7D-EA61-544A-B8DA-DC1304E2B637}" destId="{B4D541C7-EEE6-E746-AADA-6593B647488C}" srcOrd="9" destOrd="0" presId="urn:microsoft.com/office/officeart/2005/8/layout/cycle6"/>
    <dgm:cxn modelId="{AD797334-1258-A94E-96FD-455FDE746DF9}" type="presParOf" srcId="{7FA88E7D-EA61-544A-B8DA-DC1304E2B637}" destId="{3ADE2E02-889A-F744-BC76-9A7BF2BFAB5E}" srcOrd="10" destOrd="0" presId="urn:microsoft.com/office/officeart/2005/8/layout/cycle6"/>
    <dgm:cxn modelId="{89CC9F05-BCEB-D94E-BAD8-A9D3DEB13325}" type="presParOf" srcId="{7FA88E7D-EA61-544A-B8DA-DC1304E2B637}" destId="{06F43C61-2B8B-D24C-A9D9-B04BB3CC8841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BEB9892-125C-3146-A0F5-C85150927BDF}" type="doc">
      <dgm:prSet loTypeId="urn:microsoft.com/office/officeart/2005/8/layout/cycle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4EE0F5-F39F-E94E-8354-226C2C90A55C}">
      <dgm:prSet phldrT="[文本]"/>
      <dgm:spPr/>
      <dgm:t>
        <a:bodyPr/>
        <a:lstStyle/>
        <a:p>
          <a:r>
            <a:rPr lang="en-US" altLang="zh-CN" dirty="0" smtClean="0">
              <a:solidFill>
                <a:schemeClr val="tx1"/>
              </a:solidFill>
            </a:rPr>
            <a:t>State</a:t>
          </a:r>
          <a:endParaRPr lang="zh-CN" altLang="en-US" dirty="0">
            <a:solidFill>
              <a:schemeClr val="tx1"/>
            </a:solidFill>
          </a:endParaRPr>
        </a:p>
      </dgm:t>
    </dgm:pt>
    <dgm:pt modelId="{5B9F40B7-6DA5-DC4B-916C-89502FE27AB4}" type="parTrans" cxnId="{69A62B6C-839A-C64E-8D3F-33D7C74D9E21}">
      <dgm:prSet/>
      <dgm:spPr/>
      <dgm:t>
        <a:bodyPr/>
        <a:lstStyle/>
        <a:p>
          <a:endParaRPr lang="zh-CN" altLang="en-US"/>
        </a:p>
      </dgm:t>
    </dgm:pt>
    <dgm:pt modelId="{56CE1D96-BB6E-A040-AA80-5ED74A7E7E32}" type="sibTrans" cxnId="{69A62B6C-839A-C64E-8D3F-33D7C74D9E21}">
      <dgm:prSet/>
      <dgm:spPr/>
      <dgm:t>
        <a:bodyPr/>
        <a:lstStyle/>
        <a:p>
          <a:endParaRPr lang="zh-CN" altLang="en-US"/>
        </a:p>
      </dgm:t>
    </dgm:pt>
    <dgm:pt modelId="{395803CB-2B15-4D4D-AA5F-F4D0048E36DC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Action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4F47A5E7-325B-3948-A9F9-1FA035CFF8A2}" type="parTrans" cxnId="{B1328436-F350-3441-BE8C-F550BCC6CFCC}">
      <dgm:prSet/>
      <dgm:spPr/>
      <dgm:t>
        <a:bodyPr/>
        <a:lstStyle/>
        <a:p>
          <a:endParaRPr lang="zh-CN" altLang="en-US"/>
        </a:p>
      </dgm:t>
    </dgm:pt>
    <dgm:pt modelId="{0B3B032D-BF5D-694C-BAE9-2C28F2E53980}" type="sibTrans" cxnId="{B1328436-F350-3441-BE8C-F550BCC6CFCC}">
      <dgm:prSet/>
      <dgm:spPr/>
      <dgm:t>
        <a:bodyPr/>
        <a:lstStyle/>
        <a:p>
          <a:endParaRPr lang="zh-CN" altLang="en-US"/>
        </a:p>
      </dgm:t>
    </dgm:pt>
    <dgm:pt modelId="{A14AA2E0-0138-7B47-97F7-8D82F5BA6AD6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Transition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B38DE79D-C569-CB45-8071-B41328668971}" type="parTrans" cxnId="{10953BBD-CF60-404F-AF71-BACB932EE0A8}">
      <dgm:prSet/>
      <dgm:spPr/>
      <dgm:t>
        <a:bodyPr/>
        <a:lstStyle/>
        <a:p>
          <a:endParaRPr lang="zh-CN" altLang="en-US"/>
        </a:p>
      </dgm:t>
    </dgm:pt>
    <dgm:pt modelId="{CF342428-F002-654C-AABA-B6BF624D410F}" type="sibTrans" cxnId="{10953BBD-CF60-404F-AF71-BACB932EE0A8}">
      <dgm:prSet/>
      <dgm:spPr/>
      <dgm:t>
        <a:bodyPr/>
        <a:lstStyle/>
        <a:p>
          <a:endParaRPr lang="zh-CN" altLang="en-US"/>
        </a:p>
      </dgm:t>
    </dgm:pt>
    <dgm:pt modelId="{25E7C140-837C-5B42-9081-C43BFC69450F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Reward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73513A1D-FBBE-924A-BE8B-B8E2C4DAD629}" type="parTrans" cxnId="{1817438D-D440-404F-8349-53BACE641B82}">
      <dgm:prSet/>
      <dgm:spPr/>
      <dgm:t>
        <a:bodyPr/>
        <a:lstStyle/>
        <a:p>
          <a:endParaRPr lang="zh-CN" altLang="en-US"/>
        </a:p>
      </dgm:t>
    </dgm:pt>
    <dgm:pt modelId="{AA880EA0-F686-5144-9684-E678798D1C71}" type="sibTrans" cxnId="{1817438D-D440-404F-8349-53BACE641B82}">
      <dgm:prSet/>
      <dgm:spPr/>
      <dgm:t>
        <a:bodyPr/>
        <a:lstStyle/>
        <a:p>
          <a:endParaRPr lang="zh-CN" altLang="en-US"/>
        </a:p>
      </dgm:t>
    </dgm:pt>
    <dgm:pt modelId="{7FA88E7D-EA61-544A-B8DA-DC1304E2B637}" type="pres">
      <dgm:prSet presAssocID="{9BEB9892-125C-3146-A0F5-C85150927BD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CE3CAAF-CA92-CE48-8498-3AD9F655249F}" type="pres">
      <dgm:prSet presAssocID="{354EE0F5-F39F-E94E-8354-226C2C90A55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ECBFEA-A010-1843-B2E2-5A8B1B65E81D}" type="pres">
      <dgm:prSet presAssocID="{354EE0F5-F39F-E94E-8354-226C2C90A55C}" presName="spNode" presStyleCnt="0"/>
      <dgm:spPr/>
    </dgm:pt>
    <dgm:pt modelId="{4097BCD9-F5C7-644D-9EE6-1CE412C2E7FB}" type="pres">
      <dgm:prSet presAssocID="{56CE1D96-BB6E-A040-AA80-5ED74A7E7E32}" presName="sibTrans" presStyleLbl="sibTrans1D1" presStyleIdx="0" presStyleCnt="4"/>
      <dgm:spPr/>
      <dgm:t>
        <a:bodyPr/>
        <a:lstStyle/>
        <a:p>
          <a:endParaRPr lang="zh-CN" altLang="en-US"/>
        </a:p>
      </dgm:t>
    </dgm:pt>
    <dgm:pt modelId="{AFAA1318-EF7E-B143-B591-10AE19DA3091}" type="pres">
      <dgm:prSet presAssocID="{395803CB-2B15-4D4D-AA5F-F4D0048E36D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5989C5C-FC3A-EF47-A95F-868FDB82672F}" type="pres">
      <dgm:prSet presAssocID="{395803CB-2B15-4D4D-AA5F-F4D0048E36DC}" presName="spNode" presStyleCnt="0"/>
      <dgm:spPr/>
    </dgm:pt>
    <dgm:pt modelId="{2DA745F1-D5A6-114E-9E8D-1788617EBD58}" type="pres">
      <dgm:prSet presAssocID="{0B3B032D-BF5D-694C-BAE9-2C28F2E53980}" presName="sibTrans" presStyleLbl="sibTrans1D1" presStyleIdx="1" presStyleCnt="4"/>
      <dgm:spPr/>
      <dgm:t>
        <a:bodyPr/>
        <a:lstStyle/>
        <a:p>
          <a:endParaRPr lang="zh-CN" altLang="en-US"/>
        </a:p>
      </dgm:t>
    </dgm:pt>
    <dgm:pt modelId="{CCF19433-2087-1D40-810B-23952E43E78F}" type="pres">
      <dgm:prSet presAssocID="{A14AA2E0-0138-7B47-97F7-8D82F5BA6AD6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F7A3C86-580C-2B44-ABC3-20E62032E226}" type="pres">
      <dgm:prSet presAssocID="{A14AA2E0-0138-7B47-97F7-8D82F5BA6AD6}" presName="spNode" presStyleCnt="0"/>
      <dgm:spPr/>
    </dgm:pt>
    <dgm:pt modelId="{769F7878-983F-A847-BBC0-7EC3DC3D03E3}" type="pres">
      <dgm:prSet presAssocID="{CF342428-F002-654C-AABA-B6BF624D410F}" presName="sibTrans" presStyleLbl="sibTrans1D1" presStyleIdx="2" presStyleCnt="4"/>
      <dgm:spPr/>
      <dgm:t>
        <a:bodyPr/>
        <a:lstStyle/>
        <a:p>
          <a:endParaRPr lang="zh-CN" altLang="en-US"/>
        </a:p>
      </dgm:t>
    </dgm:pt>
    <dgm:pt modelId="{B4D541C7-EEE6-E746-AADA-6593B647488C}" type="pres">
      <dgm:prSet presAssocID="{25E7C140-837C-5B42-9081-C43BFC69450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DE2E02-889A-F744-BC76-9A7BF2BFAB5E}" type="pres">
      <dgm:prSet presAssocID="{25E7C140-837C-5B42-9081-C43BFC69450F}" presName="spNode" presStyleCnt="0"/>
      <dgm:spPr/>
    </dgm:pt>
    <dgm:pt modelId="{06F43C61-2B8B-D24C-A9D9-B04BB3CC8841}" type="pres">
      <dgm:prSet presAssocID="{AA880EA0-F686-5144-9684-E678798D1C71}" presName="sibTrans" presStyleLbl="sibTrans1D1" presStyleIdx="3" presStyleCnt="4"/>
      <dgm:spPr/>
      <dgm:t>
        <a:bodyPr/>
        <a:lstStyle/>
        <a:p>
          <a:endParaRPr lang="zh-CN" altLang="en-US"/>
        </a:p>
      </dgm:t>
    </dgm:pt>
  </dgm:ptLst>
  <dgm:cxnLst>
    <dgm:cxn modelId="{4BE7403F-5ACA-AE41-B2A0-7A0B8230F0B2}" type="presOf" srcId="{AA880EA0-F686-5144-9684-E678798D1C71}" destId="{06F43C61-2B8B-D24C-A9D9-B04BB3CC8841}" srcOrd="0" destOrd="0" presId="urn:microsoft.com/office/officeart/2005/8/layout/cycle6"/>
    <dgm:cxn modelId="{55D22F98-78F9-A445-BE29-7BF12A0D67FD}" type="presOf" srcId="{CF342428-F002-654C-AABA-B6BF624D410F}" destId="{769F7878-983F-A847-BBC0-7EC3DC3D03E3}" srcOrd="0" destOrd="0" presId="urn:microsoft.com/office/officeart/2005/8/layout/cycle6"/>
    <dgm:cxn modelId="{9BF77F7C-C6C8-7347-92FD-578322225825}" type="presOf" srcId="{9BEB9892-125C-3146-A0F5-C85150927BDF}" destId="{7FA88E7D-EA61-544A-B8DA-DC1304E2B637}" srcOrd="0" destOrd="0" presId="urn:microsoft.com/office/officeart/2005/8/layout/cycle6"/>
    <dgm:cxn modelId="{99486B51-7BF9-C647-95FC-9422C218252D}" type="presOf" srcId="{395803CB-2B15-4D4D-AA5F-F4D0048E36DC}" destId="{AFAA1318-EF7E-B143-B591-10AE19DA3091}" srcOrd="0" destOrd="0" presId="urn:microsoft.com/office/officeart/2005/8/layout/cycle6"/>
    <dgm:cxn modelId="{509E5819-EF13-814E-8A46-9FA79DF336C9}" type="presOf" srcId="{0B3B032D-BF5D-694C-BAE9-2C28F2E53980}" destId="{2DA745F1-D5A6-114E-9E8D-1788617EBD58}" srcOrd="0" destOrd="0" presId="urn:microsoft.com/office/officeart/2005/8/layout/cycle6"/>
    <dgm:cxn modelId="{FFAD8070-109C-2B4E-A8D2-AA64804B18B1}" type="presOf" srcId="{25E7C140-837C-5B42-9081-C43BFC69450F}" destId="{B4D541C7-EEE6-E746-AADA-6593B647488C}" srcOrd="0" destOrd="0" presId="urn:microsoft.com/office/officeart/2005/8/layout/cycle6"/>
    <dgm:cxn modelId="{4C00A9E5-CB29-FE49-8640-7F74BD820BEE}" type="presOf" srcId="{354EE0F5-F39F-E94E-8354-226C2C90A55C}" destId="{7CE3CAAF-CA92-CE48-8498-3AD9F655249F}" srcOrd="0" destOrd="0" presId="urn:microsoft.com/office/officeart/2005/8/layout/cycle6"/>
    <dgm:cxn modelId="{69A62B6C-839A-C64E-8D3F-33D7C74D9E21}" srcId="{9BEB9892-125C-3146-A0F5-C85150927BDF}" destId="{354EE0F5-F39F-E94E-8354-226C2C90A55C}" srcOrd="0" destOrd="0" parTransId="{5B9F40B7-6DA5-DC4B-916C-89502FE27AB4}" sibTransId="{56CE1D96-BB6E-A040-AA80-5ED74A7E7E32}"/>
    <dgm:cxn modelId="{10953BBD-CF60-404F-AF71-BACB932EE0A8}" srcId="{9BEB9892-125C-3146-A0F5-C85150927BDF}" destId="{A14AA2E0-0138-7B47-97F7-8D82F5BA6AD6}" srcOrd="2" destOrd="0" parTransId="{B38DE79D-C569-CB45-8071-B41328668971}" sibTransId="{CF342428-F002-654C-AABA-B6BF624D410F}"/>
    <dgm:cxn modelId="{C5B2DAFC-D2E7-D646-A7A3-07B75CB5D2C7}" type="presOf" srcId="{56CE1D96-BB6E-A040-AA80-5ED74A7E7E32}" destId="{4097BCD9-F5C7-644D-9EE6-1CE412C2E7FB}" srcOrd="0" destOrd="0" presId="urn:microsoft.com/office/officeart/2005/8/layout/cycle6"/>
    <dgm:cxn modelId="{B1328436-F350-3441-BE8C-F550BCC6CFCC}" srcId="{9BEB9892-125C-3146-A0F5-C85150927BDF}" destId="{395803CB-2B15-4D4D-AA5F-F4D0048E36DC}" srcOrd="1" destOrd="0" parTransId="{4F47A5E7-325B-3948-A9F9-1FA035CFF8A2}" sibTransId="{0B3B032D-BF5D-694C-BAE9-2C28F2E53980}"/>
    <dgm:cxn modelId="{1817438D-D440-404F-8349-53BACE641B82}" srcId="{9BEB9892-125C-3146-A0F5-C85150927BDF}" destId="{25E7C140-837C-5B42-9081-C43BFC69450F}" srcOrd="3" destOrd="0" parTransId="{73513A1D-FBBE-924A-BE8B-B8E2C4DAD629}" sibTransId="{AA880EA0-F686-5144-9684-E678798D1C71}"/>
    <dgm:cxn modelId="{80747EA5-4553-BC4D-B635-C500502079A1}" type="presOf" srcId="{A14AA2E0-0138-7B47-97F7-8D82F5BA6AD6}" destId="{CCF19433-2087-1D40-810B-23952E43E78F}" srcOrd="0" destOrd="0" presId="urn:microsoft.com/office/officeart/2005/8/layout/cycle6"/>
    <dgm:cxn modelId="{DCE634E8-5072-D045-9BFE-68F9C78D3D19}" type="presParOf" srcId="{7FA88E7D-EA61-544A-B8DA-DC1304E2B637}" destId="{7CE3CAAF-CA92-CE48-8498-3AD9F655249F}" srcOrd="0" destOrd="0" presId="urn:microsoft.com/office/officeart/2005/8/layout/cycle6"/>
    <dgm:cxn modelId="{D066B99F-DC8D-654C-826F-C53FF28B9832}" type="presParOf" srcId="{7FA88E7D-EA61-544A-B8DA-DC1304E2B637}" destId="{51ECBFEA-A010-1843-B2E2-5A8B1B65E81D}" srcOrd="1" destOrd="0" presId="urn:microsoft.com/office/officeart/2005/8/layout/cycle6"/>
    <dgm:cxn modelId="{73711F1B-E70A-0C4B-8BBC-550ECBFB75CB}" type="presParOf" srcId="{7FA88E7D-EA61-544A-B8DA-DC1304E2B637}" destId="{4097BCD9-F5C7-644D-9EE6-1CE412C2E7FB}" srcOrd="2" destOrd="0" presId="urn:microsoft.com/office/officeart/2005/8/layout/cycle6"/>
    <dgm:cxn modelId="{35E715D9-F8DC-E24A-B005-95267E07A5B3}" type="presParOf" srcId="{7FA88E7D-EA61-544A-B8DA-DC1304E2B637}" destId="{AFAA1318-EF7E-B143-B591-10AE19DA3091}" srcOrd="3" destOrd="0" presId="urn:microsoft.com/office/officeart/2005/8/layout/cycle6"/>
    <dgm:cxn modelId="{9A1448D3-4955-9E4D-BD7F-FEC745C1E6EB}" type="presParOf" srcId="{7FA88E7D-EA61-544A-B8DA-DC1304E2B637}" destId="{85989C5C-FC3A-EF47-A95F-868FDB82672F}" srcOrd="4" destOrd="0" presId="urn:microsoft.com/office/officeart/2005/8/layout/cycle6"/>
    <dgm:cxn modelId="{F1CB6C3E-A3BF-8E45-9A4A-E52B35926E03}" type="presParOf" srcId="{7FA88E7D-EA61-544A-B8DA-DC1304E2B637}" destId="{2DA745F1-D5A6-114E-9E8D-1788617EBD58}" srcOrd="5" destOrd="0" presId="urn:microsoft.com/office/officeart/2005/8/layout/cycle6"/>
    <dgm:cxn modelId="{FC35E652-30ED-7648-A780-5064C6055A4F}" type="presParOf" srcId="{7FA88E7D-EA61-544A-B8DA-DC1304E2B637}" destId="{CCF19433-2087-1D40-810B-23952E43E78F}" srcOrd="6" destOrd="0" presId="urn:microsoft.com/office/officeart/2005/8/layout/cycle6"/>
    <dgm:cxn modelId="{BF294EA0-28EF-4440-9DDF-0B6A4133006B}" type="presParOf" srcId="{7FA88E7D-EA61-544A-B8DA-DC1304E2B637}" destId="{3F7A3C86-580C-2B44-ABC3-20E62032E226}" srcOrd="7" destOrd="0" presId="urn:microsoft.com/office/officeart/2005/8/layout/cycle6"/>
    <dgm:cxn modelId="{1351A194-DE9A-2D4C-8C41-BE08599AA5DA}" type="presParOf" srcId="{7FA88E7D-EA61-544A-B8DA-DC1304E2B637}" destId="{769F7878-983F-A847-BBC0-7EC3DC3D03E3}" srcOrd="8" destOrd="0" presId="urn:microsoft.com/office/officeart/2005/8/layout/cycle6"/>
    <dgm:cxn modelId="{8D721CA9-6651-D84E-8520-15C2F86FF07A}" type="presParOf" srcId="{7FA88E7D-EA61-544A-B8DA-DC1304E2B637}" destId="{B4D541C7-EEE6-E746-AADA-6593B647488C}" srcOrd="9" destOrd="0" presId="urn:microsoft.com/office/officeart/2005/8/layout/cycle6"/>
    <dgm:cxn modelId="{52BD9B35-68B1-E545-A01F-FB3F27A605E3}" type="presParOf" srcId="{7FA88E7D-EA61-544A-B8DA-DC1304E2B637}" destId="{3ADE2E02-889A-F744-BC76-9A7BF2BFAB5E}" srcOrd="10" destOrd="0" presId="urn:microsoft.com/office/officeart/2005/8/layout/cycle6"/>
    <dgm:cxn modelId="{E3EE9E63-6B3E-074F-8A1D-7683D321A6C3}" type="presParOf" srcId="{7FA88E7D-EA61-544A-B8DA-DC1304E2B637}" destId="{06F43C61-2B8B-D24C-A9D9-B04BB3CC8841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BEB9892-125C-3146-A0F5-C85150927BDF}" type="doc">
      <dgm:prSet loTypeId="urn:microsoft.com/office/officeart/2005/8/layout/cycle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4EE0F5-F39F-E94E-8354-226C2C90A55C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State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5B9F40B7-6DA5-DC4B-916C-89502FE27AB4}" type="parTrans" cxnId="{69A62B6C-839A-C64E-8D3F-33D7C74D9E21}">
      <dgm:prSet/>
      <dgm:spPr/>
      <dgm:t>
        <a:bodyPr/>
        <a:lstStyle/>
        <a:p>
          <a:endParaRPr lang="zh-CN" altLang="en-US"/>
        </a:p>
      </dgm:t>
    </dgm:pt>
    <dgm:pt modelId="{56CE1D96-BB6E-A040-AA80-5ED74A7E7E32}" type="sibTrans" cxnId="{69A62B6C-839A-C64E-8D3F-33D7C74D9E21}">
      <dgm:prSet/>
      <dgm:spPr/>
      <dgm:t>
        <a:bodyPr/>
        <a:lstStyle/>
        <a:p>
          <a:endParaRPr lang="zh-CN" altLang="en-US"/>
        </a:p>
      </dgm:t>
    </dgm:pt>
    <dgm:pt modelId="{395803CB-2B15-4D4D-AA5F-F4D0048E36DC}">
      <dgm:prSet phldrT="[文本]"/>
      <dgm:spPr/>
      <dgm:t>
        <a:bodyPr/>
        <a:lstStyle/>
        <a:p>
          <a:r>
            <a:rPr lang="en-US" altLang="zh-CN" dirty="0" smtClean="0">
              <a:solidFill>
                <a:schemeClr val="tx1"/>
              </a:solidFill>
            </a:rPr>
            <a:t>Action</a:t>
          </a:r>
          <a:endParaRPr lang="zh-CN" altLang="en-US" dirty="0">
            <a:solidFill>
              <a:schemeClr val="tx1"/>
            </a:solidFill>
          </a:endParaRPr>
        </a:p>
      </dgm:t>
    </dgm:pt>
    <dgm:pt modelId="{4F47A5E7-325B-3948-A9F9-1FA035CFF8A2}" type="parTrans" cxnId="{B1328436-F350-3441-BE8C-F550BCC6CFCC}">
      <dgm:prSet/>
      <dgm:spPr/>
      <dgm:t>
        <a:bodyPr/>
        <a:lstStyle/>
        <a:p>
          <a:endParaRPr lang="zh-CN" altLang="en-US"/>
        </a:p>
      </dgm:t>
    </dgm:pt>
    <dgm:pt modelId="{0B3B032D-BF5D-694C-BAE9-2C28F2E53980}" type="sibTrans" cxnId="{B1328436-F350-3441-BE8C-F550BCC6CFCC}">
      <dgm:prSet/>
      <dgm:spPr/>
      <dgm:t>
        <a:bodyPr/>
        <a:lstStyle/>
        <a:p>
          <a:endParaRPr lang="zh-CN" altLang="en-US"/>
        </a:p>
      </dgm:t>
    </dgm:pt>
    <dgm:pt modelId="{A14AA2E0-0138-7B47-97F7-8D82F5BA6AD6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Transition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B38DE79D-C569-CB45-8071-B41328668971}" type="parTrans" cxnId="{10953BBD-CF60-404F-AF71-BACB932EE0A8}">
      <dgm:prSet/>
      <dgm:spPr/>
      <dgm:t>
        <a:bodyPr/>
        <a:lstStyle/>
        <a:p>
          <a:endParaRPr lang="zh-CN" altLang="en-US"/>
        </a:p>
      </dgm:t>
    </dgm:pt>
    <dgm:pt modelId="{CF342428-F002-654C-AABA-B6BF624D410F}" type="sibTrans" cxnId="{10953BBD-CF60-404F-AF71-BACB932EE0A8}">
      <dgm:prSet/>
      <dgm:spPr/>
      <dgm:t>
        <a:bodyPr/>
        <a:lstStyle/>
        <a:p>
          <a:endParaRPr lang="zh-CN" altLang="en-US"/>
        </a:p>
      </dgm:t>
    </dgm:pt>
    <dgm:pt modelId="{25E7C140-837C-5B42-9081-C43BFC69450F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Reward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73513A1D-FBBE-924A-BE8B-B8E2C4DAD629}" type="parTrans" cxnId="{1817438D-D440-404F-8349-53BACE641B82}">
      <dgm:prSet/>
      <dgm:spPr/>
      <dgm:t>
        <a:bodyPr/>
        <a:lstStyle/>
        <a:p>
          <a:endParaRPr lang="zh-CN" altLang="en-US"/>
        </a:p>
      </dgm:t>
    </dgm:pt>
    <dgm:pt modelId="{AA880EA0-F686-5144-9684-E678798D1C71}" type="sibTrans" cxnId="{1817438D-D440-404F-8349-53BACE641B82}">
      <dgm:prSet/>
      <dgm:spPr/>
      <dgm:t>
        <a:bodyPr/>
        <a:lstStyle/>
        <a:p>
          <a:endParaRPr lang="zh-CN" altLang="en-US"/>
        </a:p>
      </dgm:t>
    </dgm:pt>
    <dgm:pt modelId="{7FA88E7D-EA61-544A-B8DA-DC1304E2B637}" type="pres">
      <dgm:prSet presAssocID="{9BEB9892-125C-3146-A0F5-C85150927BD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CE3CAAF-CA92-CE48-8498-3AD9F655249F}" type="pres">
      <dgm:prSet presAssocID="{354EE0F5-F39F-E94E-8354-226C2C90A55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ECBFEA-A010-1843-B2E2-5A8B1B65E81D}" type="pres">
      <dgm:prSet presAssocID="{354EE0F5-F39F-E94E-8354-226C2C90A55C}" presName="spNode" presStyleCnt="0"/>
      <dgm:spPr/>
    </dgm:pt>
    <dgm:pt modelId="{4097BCD9-F5C7-644D-9EE6-1CE412C2E7FB}" type="pres">
      <dgm:prSet presAssocID="{56CE1D96-BB6E-A040-AA80-5ED74A7E7E32}" presName="sibTrans" presStyleLbl="sibTrans1D1" presStyleIdx="0" presStyleCnt="4"/>
      <dgm:spPr/>
      <dgm:t>
        <a:bodyPr/>
        <a:lstStyle/>
        <a:p>
          <a:endParaRPr lang="zh-CN" altLang="en-US"/>
        </a:p>
      </dgm:t>
    </dgm:pt>
    <dgm:pt modelId="{AFAA1318-EF7E-B143-B591-10AE19DA3091}" type="pres">
      <dgm:prSet presAssocID="{395803CB-2B15-4D4D-AA5F-F4D0048E36D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5989C5C-FC3A-EF47-A95F-868FDB82672F}" type="pres">
      <dgm:prSet presAssocID="{395803CB-2B15-4D4D-AA5F-F4D0048E36DC}" presName="spNode" presStyleCnt="0"/>
      <dgm:spPr/>
    </dgm:pt>
    <dgm:pt modelId="{2DA745F1-D5A6-114E-9E8D-1788617EBD58}" type="pres">
      <dgm:prSet presAssocID="{0B3B032D-BF5D-694C-BAE9-2C28F2E53980}" presName="sibTrans" presStyleLbl="sibTrans1D1" presStyleIdx="1" presStyleCnt="4"/>
      <dgm:spPr/>
      <dgm:t>
        <a:bodyPr/>
        <a:lstStyle/>
        <a:p>
          <a:endParaRPr lang="zh-CN" altLang="en-US"/>
        </a:p>
      </dgm:t>
    </dgm:pt>
    <dgm:pt modelId="{CCF19433-2087-1D40-810B-23952E43E78F}" type="pres">
      <dgm:prSet presAssocID="{A14AA2E0-0138-7B47-97F7-8D82F5BA6AD6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F7A3C86-580C-2B44-ABC3-20E62032E226}" type="pres">
      <dgm:prSet presAssocID="{A14AA2E0-0138-7B47-97F7-8D82F5BA6AD6}" presName="spNode" presStyleCnt="0"/>
      <dgm:spPr/>
    </dgm:pt>
    <dgm:pt modelId="{769F7878-983F-A847-BBC0-7EC3DC3D03E3}" type="pres">
      <dgm:prSet presAssocID="{CF342428-F002-654C-AABA-B6BF624D410F}" presName="sibTrans" presStyleLbl="sibTrans1D1" presStyleIdx="2" presStyleCnt="4"/>
      <dgm:spPr/>
      <dgm:t>
        <a:bodyPr/>
        <a:lstStyle/>
        <a:p>
          <a:endParaRPr lang="zh-CN" altLang="en-US"/>
        </a:p>
      </dgm:t>
    </dgm:pt>
    <dgm:pt modelId="{B4D541C7-EEE6-E746-AADA-6593B647488C}" type="pres">
      <dgm:prSet presAssocID="{25E7C140-837C-5B42-9081-C43BFC69450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DE2E02-889A-F744-BC76-9A7BF2BFAB5E}" type="pres">
      <dgm:prSet presAssocID="{25E7C140-837C-5B42-9081-C43BFC69450F}" presName="spNode" presStyleCnt="0"/>
      <dgm:spPr/>
    </dgm:pt>
    <dgm:pt modelId="{06F43C61-2B8B-D24C-A9D9-B04BB3CC8841}" type="pres">
      <dgm:prSet presAssocID="{AA880EA0-F686-5144-9684-E678798D1C71}" presName="sibTrans" presStyleLbl="sibTrans1D1" presStyleIdx="3" presStyleCnt="4"/>
      <dgm:spPr/>
      <dgm:t>
        <a:bodyPr/>
        <a:lstStyle/>
        <a:p>
          <a:endParaRPr lang="zh-CN" altLang="en-US"/>
        </a:p>
      </dgm:t>
    </dgm:pt>
  </dgm:ptLst>
  <dgm:cxnLst>
    <dgm:cxn modelId="{17009137-797B-3A49-AB91-4A673CDC1362}" type="presOf" srcId="{56CE1D96-BB6E-A040-AA80-5ED74A7E7E32}" destId="{4097BCD9-F5C7-644D-9EE6-1CE412C2E7FB}" srcOrd="0" destOrd="0" presId="urn:microsoft.com/office/officeart/2005/8/layout/cycle6"/>
    <dgm:cxn modelId="{7CDBF089-B96B-E547-A382-B65B21484AFD}" type="presOf" srcId="{9BEB9892-125C-3146-A0F5-C85150927BDF}" destId="{7FA88E7D-EA61-544A-B8DA-DC1304E2B637}" srcOrd="0" destOrd="0" presId="urn:microsoft.com/office/officeart/2005/8/layout/cycle6"/>
    <dgm:cxn modelId="{69A62B6C-839A-C64E-8D3F-33D7C74D9E21}" srcId="{9BEB9892-125C-3146-A0F5-C85150927BDF}" destId="{354EE0F5-F39F-E94E-8354-226C2C90A55C}" srcOrd="0" destOrd="0" parTransId="{5B9F40B7-6DA5-DC4B-916C-89502FE27AB4}" sibTransId="{56CE1D96-BB6E-A040-AA80-5ED74A7E7E32}"/>
    <dgm:cxn modelId="{AEFD53B1-BDB6-D64D-AB3C-5E41D9FA1404}" type="presOf" srcId="{25E7C140-837C-5B42-9081-C43BFC69450F}" destId="{B4D541C7-EEE6-E746-AADA-6593B647488C}" srcOrd="0" destOrd="0" presId="urn:microsoft.com/office/officeart/2005/8/layout/cycle6"/>
    <dgm:cxn modelId="{0504616B-2B22-F445-BA74-8B96917A4DC9}" type="presOf" srcId="{0B3B032D-BF5D-694C-BAE9-2C28F2E53980}" destId="{2DA745F1-D5A6-114E-9E8D-1788617EBD58}" srcOrd="0" destOrd="0" presId="urn:microsoft.com/office/officeart/2005/8/layout/cycle6"/>
    <dgm:cxn modelId="{10953BBD-CF60-404F-AF71-BACB932EE0A8}" srcId="{9BEB9892-125C-3146-A0F5-C85150927BDF}" destId="{A14AA2E0-0138-7B47-97F7-8D82F5BA6AD6}" srcOrd="2" destOrd="0" parTransId="{B38DE79D-C569-CB45-8071-B41328668971}" sibTransId="{CF342428-F002-654C-AABA-B6BF624D410F}"/>
    <dgm:cxn modelId="{60F72DC9-CB68-FD48-A948-337C50E4C087}" type="presOf" srcId="{354EE0F5-F39F-E94E-8354-226C2C90A55C}" destId="{7CE3CAAF-CA92-CE48-8498-3AD9F655249F}" srcOrd="0" destOrd="0" presId="urn:microsoft.com/office/officeart/2005/8/layout/cycle6"/>
    <dgm:cxn modelId="{7A919D61-3658-AA4F-BF0B-8A2CB6F82782}" type="presOf" srcId="{395803CB-2B15-4D4D-AA5F-F4D0048E36DC}" destId="{AFAA1318-EF7E-B143-B591-10AE19DA3091}" srcOrd="0" destOrd="0" presId="urn:microsoft.com/office/officeart/2005/8/layout/cycle6"/>
    <dgm:cxn modelId="{B1328436-F350-3441-BE8C-F550BCC6CFCC}" srcId="{9BEB9892-125C-3146-A0F5-C85150927BDF}" destId="{395803CB-2B15-4D4D-AA5F-F4D0048E36DC}" srcOrd="1" destOrd="0" parTransId="{4F47A5E7-325B-3948-A9F9-1FA035CFF8A2}" sibTransId="{0B3B032D-BF5D-694C-BAE9-2C28F2E53980}"/>
    <dgm:cxn modelId="{1817438D-D440-404F-8349-53BACE641B82}" srcId="{9BEB9892-125C-3146-A0F5-C85150927BDF}" destId="{25E7C140-837C-5B42-9081-C43BFC69450F}" srcOrd="3" destOrd="0" parTransId="{73513A1D-FBBE-924A-BE8B-B8E2C4DAD629}" sibTransId="{AA880EA0-F686-5144-9684-E678798D1C71}"/>
    <dgm:cxn modelId="{45239BF6-2482-FC4F-B1F2-3D9761010755}" type="presOf" srcId="{AA880EA0-F686-5144-9684-E678798D1C71}" destId="{06F43C61-2B8B-D24C-A9D9-B04BB3CC8841}" srcOrd="0" destOrd="0" presId="urn:microsoft.com/office/officeart/2005/8/layout/cycle6"/>
    <dgm:cxn modelId="{E007DB5C-9262-BC43-91E3-F4FEF9F54FBE}" type="presOf" srcId="{CF342428-F002-654C-AABA-B6BF624D410F}" destId="{769F7878-983F-A847-BBC0-7EC3DC3D03E3}" srcOrd="0" destOrd="0" presId="urn:microsoft.com/office/officeart/2005/8/layout/cycle6"/>
    <dgm:cxn modelId="{B1508D2B-5DB4-D745-A746-4A11248613F3}" type="presOf" srcId="{A14AA2E0-0138-7B47-97F7-8D82F5BA6AD6}" destId="{CCF19433-2087-1D40-810B-23952E43E78F}" srcOrd="0" destOrd="0" presId="urn:microsoft.com/office/officeart/2005/8/layout/cycle6"/>
    <dgm:cxn modelId="{40B9B4F5-B49A-8A45-8168-74E3D7217272}" type="presParOf" srcId="{7FA88E7D-EA61-544A-B8DA-DC1304E2B637}" destId="{7CE3CAAF-CA92-CE48-8498-3AD9F655249F}" srcOrd="0" destOrd="0" presId="urn:microsoft.com/office/officeart/2005/8/layout/cycle6"/>
    <dgm:cxn modelId="{209B26A9-B46E-AA49-9ABD-71B52BF2422D}" type="presParOf" srcId="{7FA88E7D-EA61-544A-B8DA-DC1304E2B637}" destId="{51ECBFEA-A010-1843-B2E2-5A8B1B65E81D}" srcOrd="1" destOrd="0" presId="urn:microsoft.com/office/officeart/2005/8/layout/cycle6"/>
    <dgm:cxn modelId="{0C1C22BE-96BE-C846-B293-D6F96C51B8C4}" type="presParOf" srcId="{7FA88E7D-EA61-544A-B8DA-DC1304E2B637}" destId="{4097BCD9-F5C7-644D-9EE6-1CE412C2E7FB}" srcOrd="2" destOrd="0" presId="urn:microsoft.com/office/officeart/2005/8/layout/cycle6"/>
    <dgm:cxn modelId="{92E5E5B7-FB87-9D40-A051-B2622A0BFD0F}" type="presParOf" srcId="{7FA88E7D-EA61-544A-B8DA-DC1304E2B637}" destId="{AFAA1318-EF7E-B143-B591-10AE19DA3091}" srcOrd="3" destOrd="0" presId="urn:microsoft.com/office/officeart/2005/8/layout/cycle6"/>
    <dgm:cxn modelId="{53484641-2FD9-9449-83C1-21A744433718}" type="presParOf" srcId="{7FA88E7D-EA61-544A-B8DA-DC1304E2B637}" destId="{85989C5C-FC3A-EF47-A95F-868FDB82672F}" srcOrd="4" destOrd="0" presId="urn:microsoft.com/office/officeart/2005/8/layout/cycle6"/>
    <dgm:cxn modelId="{57FBA6ED-803B-CF4F-96BA-7B3E446788E8}" type="presParOf" srcId="{7FA88E7D-EA61-544A-B8DA-DC1304E2B637}" destId="{2DA745F1-D5A6-114E-9E8D-1788617EBD58}" srcOrd="5" destOrd="0" presId="urn:microsoft.com/office/officeart/2005/8/layout/cycle6"/>
    <dgm:cxn modelId="{F00F8257-A152-2E4E-952E-5C1E4C6AF697}" type="presParOf" srcId="{7FA88E7D-EA61-544A-B8DA-DC1304E2B637}" destId="{CCF19433-2087-1D40-810B-23952E43E78F}" srcOrd="6" destOrd="0" presId="urn:microsoft.com/office/officeart/2005/8/layout/cycle6"/>
    <dgm:cxn modelId="{FD23AC20-DD30-0F46-B6D5-51578A66308A}" type="presParOf" srcId="{7FA88E7D-EA61-544A-B8DA-DC1304E2B637}" destId="{3F7A3C86-580C-2B44-ABC3-20E62032E226}" srcOrd="7" destOrd="0" presId="urn:microsoft.com/office/officeart/2005/8/layout/cycle6"/>
    <dgm:cxn modelId="{42F487F6-8F7D-4C43-8333-3DFEF60EC77E}" type="presParOf" srcId="{7FA88E7D-EA61-544A-B8DA-DC1304E2B637}" destId="{769F7878-983F-A847-BBC0-7EC3DC3D03E3}" srcOrd="8" destOrd="0" presId="urn:microsoft.com/office/officeart/2005/8/layout/cycle6"/>
    <dgm:cxn modelId="{6588EEF4-2CCE-164D-BAC3-CB817BE6402C}" type="presParOf" srcId="{7FA88E7D-EA61-544A-B8DA-DC1304E2B637}" destId="{B4D541C7-EEE6-E746-AADA-6593B647488C}" srcOrd="9" destOrd="0" presId="urn:microsoft.com/office/officeart/2005/8/layout/cycle6"/>
    <dgm:cxn modelId="{40619EF9-C757-EE4A-8E69-F93C78F96391}" type="presParOf" srcId="{7FA88E7D-EA61-544A-B8DA-DC1304E2B637}" destId="{3ADE2E02-889A-F744-BC76-9A7BF2BFAB5E}" srcOrd="10" destOrd="0" presId="urn:microsoft.com/office/officeart/2005/8/layout/cycle6"/>
    <dgm:cxn modelId="{7F1F604E-F905-0847-840D-76FA6088AA48}" type="presParOf" srcId="{7FA88E7D-EA61-544A-B8DA-DC1304E2B637}" destId="{06F43C61-2B8B-D24C-A9D9-B04BB3CC8841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BEB9892-125C-3146-A0F5-C85150927BDF}" type="doc">
      <dgm:prSet loTypeId="urn:microsoft.com/office/officeart/2005/8/layout/cycle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4EE0F5-F39F-E94E-8354-226C2C90A55C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State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5B9F40B7-6DA5-DC4B-916C-89502FE27AB4}" type="parTrans" cxnId="{69A62B6C-839A-C64E-8D3F-33D7C74D9E21}">
      <dgm:prSet/>
      <dgm:spPr/>
      <dgm:t>
        <a:bodyPr/>
        <a:lstStyle/>
        <a:p>
          <a:endParaRPr lang="zh-CN" altLang="en-US"/>
        </a:p>
      </dgm:t>
    </dgm:pt>
    <dgm:pt modelId="{56CE1D96-BB6E-A040-AA80-5ED74A7E7E32}" type="sibTrans" cxnId="{69A62B6C-839A-C64E-8D3F-33D7C74D9E21}">
      <dgm:prSet/>
      <dgm:spPr/>
      <dgm:t>
        <a:bodyPr/>
        <a:lstStyle/>
        <a:p>
          <a:endParaRPr lang="zh-CN" altLang="en-US"/>
        </a:p>
      </dgm:t>
    </dgm:pt>
    <dgm:pt modelId="{395803CB-2B15-4D4D-AA5F-F4D0048E36DC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Action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4F47A5E7-325B-3948-A9F9-1FA035CFF8A2}" type="parTrans" cxnId="{B1328436-F350-3441-BE8C-F550BCC6CFCC}">
      <dgm:prSet/>
      <dgm:spPr/>
      <dgm:t>
        <a:bodyPr/>
        <a:lstStyle/>
        <a:p>
          <a:endParaRPr lang="zh-CN" altLang="en-US"/>
        </a:p>
      </dgm:t>
    </dgm:pt>
    <dgm:pt modelId="{0B3B032D-BF5D-694C-BAE9-2C28F2E53980}" type="sibTrans" cxnId="{B1328436-F350-3441-BE8C-F550BCC6CFCC}">
      <dgm:prSet/>
      <dgm:spPr/>
      <dgm:t>
        <a:bodyPr/>
        <a:lstStyle/>
        <a:p>
          <a:endParaRPr lang="zh-CN" altLang="en-US"/>
        </a:p>
      </dgm:t>
    </dgm:pt>
    <dgm:pt modelId="{A14AA2E0-0138-7B47-97F7-8D82F5BA6AD6}">
      <dgm:prSet phldrT="[文本]"/>
      <dgm:spPr/>
      <dgm:t>
        <a:bodyPr/>
        <a:lstStyle/>
        <a:p>
          <a:r>
            <a:rPr lang="en-US" altLang="zh-CN" dirty="0" smtClean="0">
              <a:solidFill>
                <a:schemeClr val="tx1"/>
              </a:solidFill>
            </a:rPr>
            <a:t>Transition</a:t>
          </a:r>
          <a:endParaRPr lang="zh-CN" altLang="en-US" dirty="0">
            <a:solidFill>
              <a:schemeClr val="tx1"/>
            </a:solidFill>
          </a:endParaRPr>
        </a:p>
      </dgm:t>
    </dgm:pt>
    <dgm:pt modelId="{B38DE79D-C569-CB45-8071-B41328668971}" type="parTrans" cxnId="{10953BBD-CF60-404F-AF71-BACB932EE0A8}">
      <dgm:prSet/>
      <dgm:spPr/>
      <dgm:t>
        <a:bodyPr/>
        <a:lstStyle/>
        <a:p>
          <a:endParaRPr lang="zh-CN" altLang="en-US"/>
        </a:p>
      </dgm:t>
    </dgm:pt>
    <dgm:pt modelId="{CF342428-F002-654C-AABA-B6BF624D410F}" type="sibTrans" cxnId="{10953BBD-CF60-404F-AF71-BACB932EE0A8}">
      <dgm:prSet/>
      <dgm:spPr/>
      <dgm:t>
        <a:bodyPr/>
        <a:lstStyle/>
        <a:p>
          <a:endParaRPr lang="zh-CN" altLang="en-US"/>
        </a:p>
      </dgm:t>
    </dgm:pt>
    <dgm:pt modelId="{25E7C140-837C-5B42-9081-C43BFC69450F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Reward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73513A1D-FBBE-924A-BE8B-B8E2C4DAD629}" type="parTrans" cxnId="{1817438D-D440-404F-8349-53BACE641B82}">
      <dgm:prSet/>
      <dgm:spPr/>
      <dgm:t>
        <a:bodyPr/>
        <a:lstStyle/>
        <a:p>
          <a:endParaRPr lang="zh-CN" altLang="en-US"/>
        </a:p>
      </dgm:t>
    </dgm:pt>
    <dgm:pt modelId="{AA880EA0-F686-5144-9684-E678798D1C71}" type="sibTrans" cxnId="{1817438D-D440-404F-8349-53BACE641B82}">
      <dgm:prSet/>
      <dgm:spPr/>
      <dgm:t>
        <a:bodyPr/>
        <a:lstStyle/>
        <a:p>
          <a:endParaRPr lang="zh-CN" altLang="en-US"/>
        </a:p>
      </dgm:t>
    </dgm:pt>
    <dgm:pt modelId="{7FA88E7D-EA61-544A-B8DA-DC1304E2B637}" type="pres">
      <dgm:prSet presAssocID="{9BEB9892-125C-3146-A0F5-C85150927BD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CE3CAAF-CA92-CE48-8498-3AD9F655249F}" type="pres">
      <dgm:prSet presAssocID="{354EE0F5-F39F-E94E-8354-226C2C90A55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ECBFEA-A010-1843-B2E2-5A8B1B65E81D}" type="pres">
      <dgm:prSet presAssocID="{354EE0F5-F39F-E94E-8354-226C2C90A55C}" presName="spNode" presStyleCnt="0"/>
      <dgm:spPr/>
    </dgm:pt>
    <dgm:pt modelId="{4097BCD9-F5C7-644D-9EE6-1CE412C2E7FB}" type="pres">
      <dgm:prSet presAssocID="{56CE1D96-BB6E-A040-AA80-5ED74A7E7E32}" presName="sibTrans" presStyleLbl="sibTrans1D1" presStyleIdx="0" presStyleCnt="4"/>
      <dgm:spPr/>
      <dgm:t>
        <a:bodyPr/>
        <a:lstStyle/>
        <a:p>
          <a:endParaRPr lang="zh-CN" altLang="en-US"/>
        </a:p>
      </dgm:t>
    </dgm:pt>
    <dgm:pt modelId="{AFAA1318-EF7E-B143-B591-10AE19DA3091}" type="pres">
      <dgm:prSet presAssocID="{395803CB-2B15-4D4D-AA5F-F4D0048E36D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5989C5C-FC3A-EF47-A95F-868FDB82672F}" type="pres">
      <dgm:prSet presAssocID="{395803CB-2B15-4D4D-AA5F-F4D0048E36DC}" presName="spNode" presStyleCnt="0"/>
      <dgm:spPr/>
    </dgm:pt>
    <dgm:pt modelId="{2DA745F1-D5A6-114E-9E8D-1788617EBD58}" type="pres">
      <dgm:prSet presAssocID="{0B3B032D-BF5D-694C-BAE9-2C28F2E53980}" presName="sibTrans" presStyleLbl="sibTrans1D1" presStyleIdx="1" presStyleCnt="4"/>
      <dgm:spPr/>
      <dgm:t>
        <a:bodyPr/>
        <a:lstStyle/>
        <a:p>
          <a:endParaRPr lang="zh-CN" altLang="en-US"/>
        </a:p>
      </dgm:t>
    </dgm:pt>
    <dgm:pt modelId="{CCF19433-2087-1D40-810B-23952E43E78F}" type="pres">
      <dgm:prSet presAssocID="{A14AA2E0-0138-7B47-97F7-8D82F5BA6AD6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F7A3C86-580C-2B44-ABC3-20E62032E226}" type="pres">
      <dgm:prSet presAssocID="{A14AA2E0-0138-7B47-97F7-8D82F5BA6AD6}" presName="spNode" presStyleCnt="0"/>
      <dgm:spPr/>
    </dgm:pt>
    <dgm:pt modelId="{769F7878-983F-A847-BBC0-7EC3DC3D03E3}" type="pres">
      <dgm:prSet presAssocID="{CF342428-F002-654C-AABA-B6BF624D410F}" presName="sibTrans" presStyleLbl="sibTrans1D1" presStyleIdx="2" presStyleCnt="4"/>
      <dgm:spPr/>
      <dgm:t>
        <a:bodyPr/>
        <a:lstStyle/>
        <a:p>
          <a:endParaRPr lang="zh-CN" altLang="en-US"/>
        </a:p>
      </dgm:t>
    </dgm:pt>
    <dgm:pt modelId="{B4D541C7-EEE6-E746-AADA-6593B647488C}" type="pres">
      <dgm:prSet presAssocID="{25E7C140-837C-5B42-9081-C43BFC69450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DE2E02-889A-F744-BC76-9A7BF2BFAB5E}" type="pres">
      <dgm:prSet presAssocID="{25E7C140-837C-5B42-9081-C43BFC69450F}" presName="spNode" presStyleCnt="0"/>
      <dgm:spPr/>
    </dgm:pt>
    <dgm:pt modelId="{06F43C61-2B8B-D24C-A9D9-B04BB3CC8841}" type="pres">
      <dgm:prSet presAssocID="{AA880EA0-F686-5144-9684-E678798D1C71}" presName="sibTrans" presStyleLbl="sibTrans1D1" presStyleIdx="3" presStyleCnt="4"/>
      <dgm:spPr/>
      <dgm:t>
        <a:bodyPr/>
        <a:lstStyle/>
        <a:p>
          <a:endParaRPr lang="zh-CN" altLang="en-US"/>
        </a:p>
      </dgm:t>
    </dgm:pt>
  </dgm:ptLst>
  <dgm:cxnLst>
    <dgm:cxn modelId="{C6A26597-6955-0044-A07E-FC19178E035B}" type="presOf" srcId="{AA880EA0-F686-5144-9684-E678798D1C71}" destId="{06F43C61-2B8B-D24C-A9D9-B04BB3CC8841}" srcOrd="0" destOrd="0" presId="urn:microsoft.com/office/officeart/2005/8/layout/cycle6"/>
    <dgm:cxn modelId="{6E11B3BE-CA8A-E640-B415-369341A8DA67}" type="presOf" srcId="{354EE0F5-F39F-E94E-8354-226C2C90A55C}" destId="{7CE3CAAF-CA92-CE48-8498-3AD9F655249F}" srcOrd="0" destOrd="0" presId="urn:microsoft.com/office/officeart/2005/8/layout/cycle6"/>
    <dgm:cxn modelId="{E80C983F-99C6-0245-A702-DDB52BF31D00}" type="presOf" srcId="{CF342428-F002-654C-AABA-B6BF624D410F}" destId="{769F7878-983F-A847-BBC0-7EC3DC3D03E3}" srcOrd="0" destOrd="0" presId="urn:microsoft.com/office/officeart/2005/8/layout/cycle6"/>
    <dgm:cxn modelId="{8CE375A2-F5CE-3F42-AA36-B843BA71E68E}" type="presOf" srcId="{56CE1D96-BB6E-A040-AA80-5ED74A7E7E32}" destId="{4097BCD9-F5C7-644D-9EE6-1CE412C2E7FB}" srcOrd="0" destOrd="0" presId="urn:microsoft.com/office/officeart/2005/8/layout/cycle6"/>
    <dgm:cxn modelId="{69A62B6C-839A-C64E-8D3F-33D7C74D9E21}" srcId="{9BEB9892-125C-3146-A0F5-C85150927BDF}" destId="{354EE0F5-F39F-E94E-8354-226C2C90A55C}" srcOrd="0" destOrd="0" parTransId="{5B9F40B7-6DA5-DC4B-916C-89502FE27AB4}" sibTransId="{56CE1D96-BB6E-A040-AA80-5ED74A7E7E32}"/>
    <dgm:cxn modelId="{C4D5AC5C-76E7-E545-91D2-1A1683B55CD1}" type="presOf" srcId="{A14AA2E0-0138-7B47-97F7-8D82F5BA6AD6}" destId="{CCF19433-2087-1D40-810B-23952E43E78F}" srcOrd="0" destOrd="0" presId="urn:microsoft.com/office/officeart/2005/8/layout/cycle6"/>
    <dgm:cxn modelId="{10953BBD-CF60-404F-AF71-BACB932EE0A8}" srcId="{9BEB9892-125C-3146-A0F5-C85150927BDF}" destId="{A14AA2E0-0138-7B47-97F7-8D82F5BA6AD6}" srcOrd="2" destOrd="0" parTransId="{B38DE79D-C569-CB45-8071-B41328668971}" sibTransId="{CF342428-F002-654C-AABA-B6BF624D410F}"/>
    <dgm:cxn modelId="{4DF22E6D-62E4-0D42-80FD-87A28D715032}" type="presOf" srcId="{0B3B032D-BF5D-694C-BAE9-2C28F2E53980}" destId="{2DA745F1-D5A6-114E-9E8D-1788617EBD58}" srcOrd="0" destOrd="0" presId="urn:microsoft.com/office/officeart/2005/8/layout/cycle6"/>
    <dgm:cxn modelId="{74429CE9-AF7B-9645-9310-64C43558BB6D}" type="presOf" srcId="{395803CB-2B15-4D4D-AA5F-F4D0048E36DC}" destId="{AFAA1318-EF7E-B143-B591-10AE19DA3091}" srcOrd="0" destOrd="0" presId="urn:microsoft.com/office/officeart/2005/8/layout/cycle6"/>
    <dgm:cxn modelId="{F65923D0-C5AE-BF46-B7A7-EA2BC718DA3A}" type="presOf" srcId="{9BEB9892-125C-3146-A0F5-C85150927BDF}" destId="{7FA88E7D-EA61-544A-B8DA-DC1304E2B637}" srcOrd="0" destOrd="0" presId="urn:microsoft.com/office/officeart/2005/8/layout/cycle6"/>
    <dgm:cxn modelId="{B1328436-F350-3441-BE8C-F550BCC6CFCC}" srcId="{9BEB9892-125C-3146-A0F5-C85150927BDF}" destId="{395803CB-2B15-4D4D-AA5F-F4D0048E36DC}" srcOrd="1" destOrd="0" parTransId="{4F47A5E7-325B-3948-A9F9-1FA035CFF8A2}" sibTransId="{0B3B032D-BF5D-694C-BAE9-2C28F2E53980}"/>
    <dgm:cxn modelId="{1817438D-D440-404F-8349-53BACE641B82}" srcId="{9BEB9892-125C-3146-A0F5-C85150927BDF}" destId="{25E7C140-837C-5B42-9081-C43BFC69450F}" srcOrd="3" destOrd="0" parTransId="{73513A1D-FBBE-924A-BE8B-B8E2C4DAD629}" sibTransId="{AA880EA0-F686-5144-9684-E678798D1C71}"/>
    <dgm:cxn modelId="{E5BB5835-126B-E949-AA2B-543BF7F60A38}" type="presOf" srcId="{25E7C140-837C-5B42-9081-C43BFC69450F}" destId="{B4D541C7-EEE6-E746-AADA-6593B647488C}" srcOrd="0" destOrd="0" presId="urn:microsoft.com/office/officeart/2005/8/layout/cycle6"/>
    <dgm:cxn modelId="{268F6D7E-2E76-8941-8EA6-6E1B74E33032}" type="presParOf" srcId="{7FA88E7D-EA61-544A-B8DA-DC1304E2B637}" destId="{7CE3CAAF-CA92-CE48-8498-3AD9F655249F}" srcOrd="0" destOrd="0" presId="urn:microsoft.com/office/officeart/2005/8/layout/cycle6"/>
    <dgm:cxn modelId="{F32BE675-7511-EE46-BF16-757852CE8B4B}" type="presParOf" srcId="{7FA88E7D-EA61-544A-B8DA-DC1304E2B637}" destId="{51ECBFEA-A010-1843-B2E2-5A8B1B65E81D}" srcOrd="1" destOrd="0" presId="urn:microsoft.com/office/officeart/2005/8/layout/cycle6"/>
    <dgm:cxn modelId="{1E65BD1F-1AAF-324D-BB67-1303A7C9A503}" type="presParOf" srcId="{7FA88E7D-EA61-544A-B8DA-DC1304E2B637}" destId="{4097BCD9-F5C7-644D-9EE6-1CE412C2E7FB}" srcOrd="2" destOrd="0" presId="urn:microsoft.com/office/officeart/2005/8/layout/cycle6"/>
    <dgm:cxn modelId="{BB843F7E-AF09-DC44-8F64-BB280EEBF5A3}" type="presParOf" srcId="{7FA88E7D-EA61-544A-B8DA-DC1304E2B637}" destId="{AFAA1318-EF7E-B143-B591-10AE19DA3091}" srcOrd="3" destOrd="0" presId="urn:microsoft.com/office/officeart/2005/8/layout/cycle6"/>
    <dgm:cxn modelId="{15543313-B274-5F42-8A40-D19E6383F08C}" type="presParOf" srcId="{7FA88E7D-EA61-544A-B8DA-DC1304E2B637}" destId="{85989C5C-FC3A-EF47-A95F-868FDB82672F}" srcOrd="4" destOrd="0" presId="urn:microsoft.com/office/officeart/2005/8/layout/cycle6"/>
    <dgm:cxn modelId="{7A0AF679-75FD-5E43-B50D-2F99B26656D1}" type="presParOf" srcId="{7FA88E7D-EA61-544A-B8DA-DC1304E2B637}" destId="{2DA745F1-D5A6-114E-9E8D-1788617EBD58}" srcOrd="5" destOrd="0" presId="urn:microsoft.com/office/officeart/2005/8/layout/cycle6"/>
    <dgm:cxn modelId="{1F853400-30D3-F546-A78C-D10EDC0F3AAB}" type="presParOf" srcId="{7FA88E7D-EA61-544A-B8DA-DC1304E2B637}" destId="{CCF19433-2087-1D40-810B-23952E43E78F}" srcOrd="6" destOrd="0" presId="urn:microsoft.com/office/officeart/2005/8/layout/cycle6"/>
    <dgm:cxn modelId="{74492555-AB72-3A46-A550-85D62A5B3C38}" type="presParOf" srcId="{7FA88E7D-EA61-544A-B8DA-DC1304E2B637}" destId="{3F7A3C86-580C-2B44-ABC3-20E62032E226}" srcOrd="7" destOrd="0" presId="urn:microsoft.com/office/officeart/2005/8/layout/cycle6"/>
    <dgm:cxn modelId="{7F41C625-3B00-F646-BDF2-7C8DF42CFADE}" type="presParOf" srcId="{7FA88E7D-EA61-544A-B8DA-DC1304E2B637}" destId="{769F7878-983F-A847-BBC0-7EC3DC3D03E3}" srcOrd="8" destOrd="0" presId="urn:microsoft.com/office/officeart/2005/8/layout/cycle6"/>
    <dgm:cxn modelId="{C360545E-759E-3441-B6E9-8BC213D23F56}" type="presParOf" srcId="{7FA88E7D-EA61-544A-B8DA-DC1304E2B637}" destId="{B4D541C7-EEE6-E746-AADA-6593B647488C}" srcOrd="9" destOrd="0" presId="urn:microsoft.com/office/officeart/2005/8/layout/cycle6"/>
    <dgm:cxn modelId="{7D5E0A35-66D9-9C43-890E-DBEC560CB2C9}" type="presParOf" srcId="{7FA88E7D-EA61-544A-B8DA-DC1304E2B637}" destId="{3ADE2E02-889A-F744-BC76-9A7BF2BFAB5E}" srcOrd="10" destOrd="0" presId="urn:microsoft.com/office/officeart/2005/8/layout/cycle6"/>
    <dgm:cxn modelId="{058D3491-C219-384C-9F56-568358B9AB68}" type="presParOf" srcId="{7FA88E7D-EA61-544A-B8DA-DC1304E2B637}" destId="{06F43C61-2B8B-D24C-A9D9-B04BB3CC8841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BEB9892-125C-3146-A0F5-C85150927BDF}" type="doc">
      <dgm:prSet loTypeId="urn:microsoft.com/office/officeart/2005/8/layout/cycle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4EE0F5-F39F-E94E-8354-226C2C90A55C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State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5B9F40B7-6DA5-DC4B-916C-89502FE27AB4}" type="parTrans" cxnId="{69A62B6C-839A-C64E-8D3F-33D7C74D9E21}">
      <dgm:prSet/>
      <dgm:spPr/>
      <dgm:t>
        <a:bodyPr/>
        <a:lstStyle/>
        <a:p>
          <a:endParaRPr lang="zh-CN" altLang="en-US"/>
        </a:p>
      </dgm:t>
    </dgm:pt>
    <dgm:pt modelId="{56CE1D96-BB6E-A040-AA80-5ED74A7E7E32}" type="sibTrans" cxnId="{69A62B6C-839A-C64E-8D3F-33D7C74D9E21}">
      <dgm:prSet/>
      <dgm:spPr/>
      <dgm:t>
        <a:bodyPr/>
        <a:lstStyle/>
        <a:p>
          <a:endParaRPr lang="zh-CN" altLang="en-US"/>
        </a:p>
      </dgm:t>
    </dgm:pt>
    <dgm:pt modelId="{395803CB-2B15-4D4D-AA5F-F4D0048E36DC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Action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4F47A5E7-325B-3948-A9F9-1FA035CFF8A2}" type="parTrans" cxnId="{B1328436-F350-3441-BE8C-F550BCC6CFCC}">
      <dgm:prSet/>
      <dgm:spPr/>
      <dgm:t>
        <a:bodyPr/>
        <a:lstStyle/>
        <a:p>
          <a:endParaRPr lang="zh-CN" altLang="en-US"/>
        </a:p>
      </dgm:t>
    </dgm:pt>
    <dgm:pt modelId="{0B3B032D-BF5D-694C-BAE9-2C28F2E53980}" type="sibTrans" cxnId="{B1328436-F350-3441-BE8C-F550BCC6CFCC}">
      <dgm:prSet/>
      <dgm:spPr/>
      <dgm:t>
        <a:bodyPr/>
        <a:lstStyle/>
        <a:p>
          <a:endParaRPr lang="zh-CN" altLang="en-US"/>
        </a:p>
      </dgm:t>
    </dgm:pt>
    <dgm:pt modelId="{A14AA2E0-0138-7B47-97F7-8D82F5BA6AD6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Transition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B38DE79D-C569-CB45-8071-B41328668971}" type="parTrans" cxnId="{10953BBD-CF60-404F-AF71-BACB932EE0A8}">
      <dgm:prSet/>
      <dgm:spPr/>
      <dgm:t>
        <a:bodyPr/>
        <a:lstStyle/>
        <a:p>
          <a:endParaRPr lang="zh-CN" altLang="en-US"/>
        </a:p>
      </dgm:t>
    </dgm:pt>
    <dgm:pt modelId="{CF342428-F002-654C-AABA-B6BF624D410F}" type="sibTrans" cxnId="{10953BBD-CF60-404F-AF71-BACB932EE0A8}">
      <dgm:prSet/>
      <dgm:spPr/>
      <dgm:t>
        <a:bodyPr/>
        <a:lstStyle/>
        <a:p>
          <a:endParaRPr lang="zh-CN" altLang="en-US"/>
        </a:p>
      </dgm:t>
    </dgm:pt>
    <dgm:pt modelId="{25E7C140-837C-5B42-9081-C43BFC69450F}">
      <dgm:prSet phldrT="[文本]"/>
      <dgm:spPr/>
      <dgm:t>
        <a:bodyPr/>
        <a:lstStyle/>
        <a:p>
          <a:r>
            <a:rPr lang="en-US" altLang="zh-CN" dirty="0" smtClean="0">
              <a:solidFill>
                <a:schemeClr val="tx1"/>
              </a:solidFill>
            </a:rPr>
            <a:t>Reward</a:t>
          </a:r>
          <a:endParaRPr lang="zh-CN" altLang="en-US" dirty="0">
            <a:solidFill>
              <a:schemeClr val="tx1"/>
            </a:solidFill>
          </a:endParaRPr>
        </a:p>
      </dgm:t>
    </dgm:pt>
    <dgm:pt modelId="{73513A1D-FBBE-924A-BE8B-B8E2C4DAD629}" type="parTrans" cxnId="{1817438D-D440-404F-8349-53BACE641B82}">
      <dgm:prSet/>
      <dgm:spPr/>
      <dgm:t>
        <a:bodyPr/>
        <a:lstStyle/>
        <a:p>
          <a:endParaRPr lang="zh-CN" altLang="en-US"/>
        </a:p>
      </dgm:t>
    </dgm:pt>
    <dgm:pt modelId="{AA880EA0-F686-5144-9684-E678798D1C71}" type="sibTrans" cxnId="{1817438D-D440-404F-8349-53BACE641B82}">
      <dgm:prSet/>
      <dgm:spPr/>
      <dgm:t>
        <a:bodyPr/>
        <a:lstStyle/>
        <a:p>
          <a:endParaRPr lang="zh-CN" altLang="en-US"/>
        </a:p>
      </dgm:t>
    </dgm:pt>
    <dgm:pt modelId="{7FA88E7D-EA61-544A-B8DA-DC1304E2B637}" type="pres">
      <dgm:prSet presAssocID="{9BEB9892-125C-3146-A0F5-C85150927BD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CE3CAAF-CA92-CE48-8498-3AD9F655249F}" type="pres">
      <dgm:prSet presAssocID="{354EE0F5-F39F-E94E-8354-226C2C90A55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ECBFEA-A010-1843-B2E2-5A8B1B65E81D}" type="pres">
      <dgm:prSet presAssocID="{354EE0F5-F39F-E94E-8354-226C2C90A55C}" presName="spNode" presStyleCnt="0"/>
      <dgm:spPr/>
    </dgm:pt>
    <dgm:pt modelId="{4097BCD9-F5C7-644D-9EE6-1CE412C2E7FB}" type="pres">
      <dgm:prSet presAssocID="{56CE1D96-BB6E-A040-AA80-5ED74A7E7E32}" presName="sibTrans" presStyleLbl="sibTrans1D1" presStyleIdx="0" presStyleCnt="4"/>
      <dgm:spPr/>
      <dgm:t>
        <a:bodyPr/>
        <a:lstStyle/>
        <a:p>
          <a:endParaRPr lang="zh-CN" altLang="en-US"/>
        </a:p>
      </dgm:t>
    </dgm:pt>
    <dgm:pt modelId="{AFAA1318-EF7E-B143-B591-10AE19DA3091}" type="pres">
      <dgm:prSet presAssocID="{395803CB-2B15-4D4D-AA5F-F4D0048E36D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5989C5C-FC3A-EF47-A95F-868FDB82672F}" type="pres">
      <dgm:prSet presAssocID="{395803CB-2B15-4D4D-AA5F-F4D0048E36DC}" presName="spNode" presStyleCnt="0"/>
      <dgm:spPr/>
    </dgm:pt>
    <dgm:pt modelId="{2DA745F1-D5A6-114E-9E8D-1788617EBD58}" type="pres">
      <dgm:prSet presAssocID="{0B3B032D-BF5D-694C-BAE9-2C28F2E53980}" presName="sibTrans" presStyleLbl="sibTrans1D1" presStyleIdx="1" presStyleCnt="4"/>
      <dgm:spPr/>
      <dgm:t>
        <a:bodyPr/>
        <a:lstStyle/>
        <a:p>
          <a:endParaRPr lang="zh-CN" altLang="en-US"/>
        </a:p>
      </dgm:t>
    </dgm:pt>
    <dgm:pt modelId="{CCF19433-2087-1D40-810B-23952E43E78F}" type="pres">
      <dgm:prSet presAssocID="{A14AA2E0-0138-7B47-97F7-8D82F5BA6AD6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F7A3C86-580C-2B44-ABC3-20E62032E226}" type="pres">
      <dgm:prSet presAssocID="{A14AA2E0-0138-7B47-97F7-8D82F5BA6AD6}" presName="spNode" presStyleCnt="0"/>
      <dgm:spPr/>
    </dgm:pt>
    <dgm:pt modelId="{769F7878-983F-A847-BBC0-7EC3DC3D03E3}" type="pres">
      <dgm:prSet presAssocID="{CF342428-F002-654C-AABA-B6BF624D410F}" presName="sibTrans" presStyleLbl="sibTrans1D1" presStyleIdx="2" presStyleCnt="4"/>
      <dgm:spPr/>
      <dgm:t>
        <a:bodyPr/>
        <a:lstStyle/>
        <a:p>
          <a:endParaRPr lang="zh-CN" altLang="en-US"/>
        </a:p>
      </dgm:t>
    </dgm:pt>
    <dgm:pt modelId="{B4D541C7-EEE6-E746-AADA-6593B647488C}" type="pres">
      <dgm:prSet presAssocID="{25E7C140-837C-5B42-9081-C43BFC69450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DE2E02-889A-F744-BC76-9A7BF2BFAB5E}" type="pres">
      <dgm:prSet presAssocID="{25E7C140-837C-5B42-9081-C43BFC69450F}" presName="spNode" presStyleCnt="0"/>
      <dgm:spPr/>
    </dgm:pt>
    <dgm:pt modelId="{06F43C61-2B8B-D24C-A9D9-B04BB3CC8841}" type="pres">
      <dgm:prSet presAssocID="{AA880EA0-F686-5144-9684-E678798D1C71}" presName="sibTrans" presStyleLbl="sibTrans1D1" presStyleIdx="3" presStyleCnt="4"/>
      <dgm:spPr/>
      <dgm:t>
        <a:bodyPr/>
        <a:lstStyle/>
        <a:p>
          <a:endParaRPr lang="zh-CN" altLang="en-US"/>
        </a:p>
      </dgm:t>
    </dgm:pt>
  </dgm:ptLst>
  <dgm:cxnLst>
    <dgm:cxn modelId="{858EC056-59DE-1A4D-94AC-DA33DEE64C08}" type="presOf" srcId="{25E7C140-837C-5B42-9081-C43BFC69450F}" destId="{B4D541C7-EEE6-E746-AADA-6593B647488C}" srcOrd="0" destOrd="0" presId="urn:microsoft.com/office/officeart/2005/8/layout/cycle6"/>
    <dgm:cxn modelId="{A3EB7A94-584B-E548-9C28-E825479FBEC4}" type="presOf" srcId="{354EE0F5-F39F-E94E-8354-226C2C90A55C}" destId="{7CE3CAAF-CA92-CE48-8498-3AD9F655249F}" srcOrd="0" destOrd="0" presId="urn:microsoft.com/office/officeart/2005/8/layout/cycle6"/>
    <dgm:cxn modelId="{A7419E5C-AEB6-7649-A92C-8291F768E746}" type="presOf" srcId="{0B3B032D-BF5D-694C-BAE9-2C28F2E53980}" destId="{2DA745F1-D5A6-114E-9E8D-1788617EBD58}" srcOrd="0" destOrd="0" presId="urn:microsoft.com/office/officeart/2005/8/layout/cycle6"/>
    <dgm:cxn modelId="{B1328436-F350-3441-BE8C-F550BCC6CFCC}" srcId="{9BEB9892-125C-3146-A0F5-C85150927BDF}" destId="{395803CB-2B15-4D4D-AA5F-F4D0048E36DC}" srcOrd="1" destOrd="0" parTransId="{4F47A5E7-325B-3948-A9F9-1FA035CFF8A2}" sibTransId="{0B3B032D-BF5D-694C-BAE9-2C28F2E53980}"/>
    <dgm:cxn modelId="{93213F62-13B7-ED44-AAED-86EED7FCF8D9}" type="presOf" srcId="{A14AA2E0-0138-7B47-97F7-8D82F5BA6AD6}" destId="{CCF19433-2087-1D40-810B-23952E43E78F}" srcOrd="0" destOrd="0" presId="urn:microsoft.com/office/officeart/2005/8/layout/cycle6"/>
    <dgm:cxn modelId="{02FF3421-3B74-1245-9203-7C07B125B39E}" type="presOf" srcId="{9BEB9892-125C-3146-A0F5-C85150927BDF}" destId="{7FA88E7D-EA61-544A-B8DA-DC1304E2B637}" srcOrd="0" destOrd="0" presId="urn:microsoft.com/office/officeart/2005/8/layout/cycle6"/>
    <dgm:cxn modelId="{1817438D-D440-404F-8349-53BACE641B82}" srcId="{9BEB9892-125C-3146-A0F5-C85150927BDF}" destId="{25E7C140-837C-5B42-9081-C43BFC69450F}" srcOrd="3" destOrd="0" parTransId="{73513A1D-FBBE-924A-BE8B-B8E2C4DAD629}" sibTransId="{AA880EA0-F686-5144-9684-E678798D1C71}"/>
    <dgm:cxn modelId="{981B00A5-628A-904C-8BB8-8C05548DB117}" type="presOf" srcId="{AA880EA0-F686-5144-9684-E678798D1C71}" destId="{06F43C61-2B8B-D24C-A9D9-B04BB3CC8841}" srcOrd="0" destOrd="0" presId="urn:microsoft.com/office/officeart/2005/8/layout/cycle6"/>
    <dgm:cxn modelId="{3A09A1E2-4338-7E42-83D0-90240EC4CEDD}" type="presOf" srcId="{56CE1D96-BB6E-A040-AA80-5ED74A7E7E32}" destId="{4097BCD9-F5C7-644D-9EE6-1CE412C2E7FB}" srcOrd="0" destOrd="0" presId="urn:microsoft.com/office/officeart/2005/8/layout/cycle6"/>
    <dgm:cxn modelId="{69A62B6C-839A-C64E-8D3F-33D7C74D9E21}" srcId="{9BEB9892-125C-3146-A0F5-C85150927BDF}" destId="{354EE0F5-F39F-E94E-8354-226C2C90A55C}" srcOrd="0" destOrd="0" parTransId="{5B9F40B7-6DA5-DC4B-916C-89502FE27AB4}" sibTransId="{56CE1D96-BB6E-A040-AA80-5ED74A7E7E32}"/>
    <dgm:cxn modelId="{7E088590-E30C-954E-A042-2655C52A776B}" type="presOf" srcId="{CF342428-F002-654C-AABA-B6BF624D410F}" destId="{769F7878-983F-A847-BBC0-7EC3DC3D03E3}" srcOrd="0" destOrd="0" presId="urn:microsoft.com/office/officeart/2005/8/layout/cycle6"/>
    <dgm:cxn modelId="{10953BBD-CF60-404F-AF71-BACB932EE0A8}" srcId="{9BEB9892-125C-3146-A0F5-C85150927BDF}" destId="{A14AA2E0-0138-7B47-97F7-8D82F5BA6AD6}" srcOrd="2" destOrd="0" parTransId="{B38DE79D-C569-CB45-8071-B41328668971}" sibTransId="{CF342428-F002-654C-AABA-B6BF624D410F}"/>
    <dgm:cxn modelId="{E1BE44FA-8E9E-024C-9D15-4658B2E966EB}" type="presOf" srcId="{395803CB-2B15-4D4D-AA5F-F4D0048E36DC}" destId="{AFAA1318-EF7E-B143-B591-10AE19DA3091}" srcOrd="0" destOrd="0" presId="urn:microsoft.com/office/officeart/2005/8/layout/cycle6"/>
    <dgm:cxn modelId="{247D8E3E-547E-8648-955D-8450F0543044}" type="presParOf" srcId="{7FA88E7D-EA61-544A-B8DA-DC1304E2B637}" destId="{7CE3CAAF-CA92-CE48-8498-3AD9F655249F}" srcOrd="0" destOrd="0" presId="urn:microsoft.com/office/officeart/2005/8/layout/cycle6"/>
    <dgm:cxn modelId="{DF66AC7D-A36D-4941-961B-9A0FDD2B75B8}" type="presParOf" srcId="{7FA88E7D-EA61-544A-B8DA-DC1304E2B637}" destId="{51ECBFEA-A010-1843-B2E2-5A8B1B65E81D}" srcOrd="1" destOrd="0" presId="urn:microsoft.com/office/officeart/2005/8/layout/cycle6"/>
    <dgm:cxn modelId="{B916763A-FBA7-E543-BF26-454D7E25CC48}" type="presParOf" srcId="{7FA88E7D-EA61-544A-B8DA-DC1304E2B637}" destId="{4097BCD9-F5C7-644D-9EE6-1CE412C2E7FB}" srcOrd="2" destOrd="0" presId="urn:microsoft.com/office/officeart/2005/8/layout/cycle6"/>
    <dgm:cxn modelId="{C0333CEC-0057-1F41-B014-0912B791EA62}" type="presParOf" srcId="{7FA88E7D-EA61-544A-B8DA-DC1304E2B637}" destId="{AFAA1318-EF7E-B143-B591-10AE19DA3091}" srcOrd="3" destOrd="0" presId="urn:microsoft.com/office/officeart/2005/8/layout/cycle6"/>
    <dgm:cxn modelId="{A462B1A2-6710-154B-9567-D99BEBB8C3CA}" type="presParOf" srcId="{7FA88E7D-EA61-544A-B8DA-DC1304E2B637}" destId="{85989C5C-FC3A-EF47-A95F-868FDB82672F}" srcOrd="4" destOrd="0" presId="urn:microsoft.com/office/officeart/2005/8/layout/cycle6"/>
    <dgm:cxn modelId="{444554DC-846E-5D45-A293-2D8D3A541785}" type="presParOf" srcId="{7FA88E7D-EA61-544A-B8DA-DC1304E2B637}" destId="{2DA745F1-D5A6-114E-9E8D-1788617EBD58}" srcOrd="5" destOrd="0" presId="urn:microsoft.com/office/officeart/2005/8/layout/cycle6"/>
    <dgm:cxn modelId="{FDC1DB87-7057-6141-92CE-6A8BA1207765}" type="presParOf" srcId="{7FA88E7D-EA61-544A-B8DA-DC1304E2B637}" destId="{CCF19433-2087-1D40-810B-23952E43E78F}" srcOrd="6" destOrd="0" presId="urn:microsoft.com/office/officeart/2005/8/layout/cycle6"/>
    <dgm:cxn modelId="{B1153F2E-345C-B14A-A205-5782214D9424}" type="presParOf" srcId="{7FA88E7D-EA61-544A-B8DA-DC1304E2B637}" destId="{3F7A3C86-580C-2B44-ABC3-20E62032E226}" srcOrd="7" destOrd="0" presId="urn:microsoft.com/office/officeart/2005/8/layout/cycle6"/>
    <dgm:cxn modelId="{AD3C1615-AFCA-3042-9E74-17CD163A4660}" type="presParOf" srcId="{7FA88E7D-EA61-544A-B8DA-DC1304E2B637}" destId="{769F7878-983F-A847-BBC0-7EC3DC3D03E3}" srcOrd="8" destOrd="0" presId="urn:microsoft.com/office/officeart/2005/8/layout/cycle6"/>
    <dgm:cxn modelId="{E5A3DA26-6088-B14B-B0A9-3FAF460EF00B}" type="presParOf" srcId="{7FA88E7D-EA61-544A-B8DA-DC1304E2B637}" destId="{B4D541C7-EEE6-E746-AADA-6593B647488C}" srcOrd="9" destOrd="0" presId="urn:microsoft.com/office/officeart/2005/8/layout/cycle6"/>
    <dgm:cxn modelId="{5567E064-F690-CF4C-87FB-1A854922DA38}" type="presParOf" srcId="{7FA88E7D-EA61-544A-B8DA-DC1304E2B637}" destId="{3ADE2E02-889A-F744-BC76-9A7BF2BFAB5E}" srcOrd="10" destOrd="0" presId="urn:microsoft.com/office/officeart/2005/8/layout/cycle6"/>
    <dgm:cxn modelId="{1D540869-4A42-D44D-8AC2-28786A04AF05}" type="presParOf" srcId="{7FA88E7D-EA61-544A-B8DA-DC1304E2B637}" destId="{06F43C61-2B8B-D24C-A9D9-B04BB3CC8841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BEB9892-125C-3146-A0F5-C85150927BDF}" type="doc">
      <dgm:prSet loTypeId="urn:microsoft.com/office/officeart/2005/8/layout/cycle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4EE0F5-F39F-E94E-8354-226C2C90A55C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State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5B9F40B7-6DA5-DC4B-916C-89502FE27AB4}" type="parTrans" cxnId="{69A62B6C-839A-C64E-8D3F-33D7C74D9E21}">
      <dgm:prSet/>
      <dgm:spPr/>
      <dgm:t>
        <a:bodyPr/>
        <a:lstStyle/>
        <a:p>
          <a:endParaRPr lang="zh-CN" altLang="en-US"/>
        </a:p>
      </dgm:t>
    </dgm:pt>
    <dgm:pt modelId="{56CE1D96-BB6E-A040-AA80-5ED74A7E7E32}" type="sibTrans" cxnId="{69A62B6C-839A-C64E-8D3F-33D7C74D9E21}">
      <dgm:prSet/>
      <dgm:spPr/>
      <dgm:t>
        <a:bodyPr/>
        <a:lstStyle/>
        <a:p>
          <a:endParaRPr lang="zh-CN" altLang="en-US"/>
        </a:p>
      </dgm:t>
    </dgm:pt>
    <dgm:pt modelId="{395803CB-2B15-4D4D-AA5F-F4D0048E36DC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Action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4F47A5E7-325B-3948-A9F9-1FA035CFF8A2}" type="parTrans" cxnId="{B1328436-F350-3441-BE8C-F550BCC6CFCC}">
      <dgm:prSet/>
      <dgm:spPr/>
      <dgm:t>
        <a:bodyPr/>
        <a:lstStyle/>
        <a:p>
          <a:endParaRPr lang="zh-CN" altLang="en-US"/>
        </a:p>
      </dgm:t>
    </dgm:pt>
    <dgm:pt modelId="{0B3B032D-BF5D-694C-BAE9-2C28F2E53980}" type="sibTrans" cxnId="{B1328436-F350-3441-BE8C-F550BCC6CFCC}">
      <dgm:prSet/>
      <dgm:spPr/>
      <dgm:t>
        <a:bodyPr/>
        <a:lstStyle/>
        <a:p>
          <a:endParaRPr lang="zh-CN" altLang="en-US"/>
        </a:p>
      </dgm:t>
    </dgm:pt>
    <dgm:pt modelId="{A14AA2E0-0138-7B47-97F7-8D82F5BA6AD6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Transition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B38DE79D-C569-CB45-8071-B41328668971}" type="parTrans" cxnId="{10953BBD-CF60-404F-AF71-BACB932EE0A8}">
      <dgm:prSet/>
      <dgm:spPr/>
      <dgm:t>
        <a:bodyPr/>
        <a:lstStyle/>
        <a:p>
          <a:endParaRPr lang="zh-CN" altLang="en-US"/>
        </a:p>
      </dgm:t>
    </dgm:pt>
    <dgm:pt modelId="{CF342428-F002-654C-AABA-B6BF624D410F}" type="sibTrans" cxnId="{10953BBD-CF60-404F-AF71-BACB932EE0A8}">
      <dgm:prSet/>
      <dgm:spPr/>
      <dgm:t>
        <a:bodyPr/>
        <a:lstStyle/>
        <a:p>
          <a:endParaRPr lang="zh-CN" altLang="en-US"/>
        </a:p>
      </dgm:t>
    </dgm:pt>
    <dgm:pt modelId="{25E7C140-837C-5B42-9081-C43BFC69450F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Reward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73513A1D-FBBE-924A-BE8B-B8E2C4DAD629}" type="parTrans" cxnId="{1817438D-D440-404F-8349-53BACE641B82}">
      <dgm:prSet/>
      <dgm:spPr/>
      <dgm:t>
        <a:bodyPr/>
        <a:lstStyle/>
        <a:p>
          <a:endParaRPr lang="zh-CN" altLang="en-US"/>
        </a:p>
      </dgm:t>
    </dgm:pt>
    <dgm:pt modelId="{AA880EA0-F686-5144-9684-E678798D1C71}" type="sibTrans" cxnId="{1817438D-D440-404F-8349-53BACE641B82}">
      <dgm:prSet/>
      <dgm:spPr/>
      <dgm:t>
        <a:bodyPr/>
        <a:lstStyle/>
        <a:p>
          <a:endParaRPr lang="zh-CN" altLang="en-US"/>
        </a:p>
      </dgm:t>
    </dgm:pt>
    <dgm:pt modelId="{C605411C-CAF1-CB44-991D-ECD77F515A89}">
      <dgm:prSet phldrT="[文本]"/>
      <dgm:spPr/>
      <dgm:t>
        <a:bodyPr/>
        <a:lstStyle/>
        <a:p>
          <a:r>
            <a:rPr lang="en-US" altLang="zh-CN" dirty="0" smtClean="0">
              <a:solidFill>
                <a:schemeClr val="tx1"/>
              </a:solidFill>
            </a:rPr>
            <a:t>Value</a:t>
          </a:r>
          <a:endParaRPr lang="zh-CN" altLang="en-US" dirty="0">
            <a:solidFill>
              <a:schemeClr val="tx1"/>
            </a:solidFill>
          </a:endParaRPr>
        </a:p>
      </dgm:t>
    </dgm:pt>
    <dgm:pt modelId="{3E784003-040B-1D41-8EE4-58018E05FC63}" type="parTrans" cxnId="{BE03D97D-8F1A-8243-B49C-C7B4BB8D8D0B}">
      <dgm:prSet/>
      <dgm:spPr/>
      <dgm:t>
        <a:bodyPr/>
        <a:lstStyle/>
        <a:p>
          <a:endParaRPr lang="zh-CN" altLang="en-US"/>
        </a:p>
      </dgm:t>
    </dgm:pt>
    <dgm:pt modelId="{222EAA24-2223-6F4C-9CFD-0A44F96CCF84}" type="sibTrans" cxnId="{BE03D97D-8F1A-8243-B49C-C7B4BB8D8D0B}">
      <dgm:prSet/>
      <dgm:spPr/>
      <dgm:t>
        <a:bodyPr/>
        <a:lstStyle/>
        <a:p>
          <a:endParaRPr lang="zh-CN" altLang="en-US"/>
        </a:p>
      </dgm:t>
    </dgm:pt>
    <dgm:pt modelId="{7FA88E7D-EA61-544A-B8DA-DC1304E2B637}" type="pres">
      <dgm:prSet presAssocID="{9BEB9892-125C-3146-A0F5-C85150927BD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CE3CAAF-CA92-CE48-8498-3AD9F655249F}" type="pres">
      <dgm:prSet presAssocID="{354EE0F5-F39F-E94E-8354-226C2C90A55C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ECBFEA-A010-1843-B2E2-5A8B1B65E81D}" type="pres">
      <dgm:prSet presAssocID="{354EE0F5-F39F-E94E-8354-226C2C90A55C}" presName="spNode" presStyleCnt="0"/>
      <dgm:spPr/>
    </dgm:pt>
    <dgm:pt modelId="{4097BCD9-F5C7-644D-9EE6-1CE412C2E7FB}" type="pres">
      <dgm:prSet presAssocID="{56CE1D96-BB6E-A040-AA80-5ED74A7E7E32}" presName="sibTrans" presStyleLbl="sibTrans1D1" presStyleIdx="0" presStyleCnt="5"/>
      <dgm:spPr/>
      <dgm:t>
        <a:bodyPr/>
        <a:lstStyle/>
        <a:p>
          <a:endParaRPr lang="zh-CN" altLang="en-US"/>
        </a:p>
      </dgm:t>
    </dgm:pt>
    <dgm:pt modelId="{AFAA1318-EF7E-B143-B591-10AE19DA3091}" type="pres">
      <dgm:prSet presAssocID="{395803CB-2B15-4D4D-AA5F-F4D0048E36D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5989C5C-FC3A-EF47-A95F-868FDB82672F}" type="pres">
      <dgm:prSet presAssocID="{395803CB-2B15-4D4D-AA5F-F4D0048E36DC}" presName="spNode" presStyleCnt="0"/>
      <dgm:spPr/>
    </dgm:pt>
    <dgm:pt modelId="{2DA745F1-D5A6-114E-9E8D-1788617EBD58}" type="pres">
      <dgm:prSet presAssocID="{0B3B032D-BF5D-694C-BAE9-2C28F2E53980}" presName="sibTrans" presStyleLbl="sibTrans1D1" presStyleIdx="1" presStyleCnt="5"/>
      <dgm:spPr/>
      <dgm:t>
        <a:bodyPr/>
        <a:lstStyle/>
        <a:p>
          <a:endParaRPr lang="zh-CN" altLang="en-US"/>
        </a:p>
      </dgm:t>
    </dgm:pt>
    <dgm:pt modelId="{CCF19433-2087-1D40-810B-23952E43E78F}" type="pres">
      <dgm:prSet presAssocID="{A14AA2E0-0138-7B47-97F7-8D82F5BA6AD6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F7A3C86-580C-2B44-ABC3-20E62032E226}" type="pres">
      <dgm:prSet presAssocID="{A14AA2E0-0138-7B47-97F7-8D82F5BA6AD6}" presName="spNode" presStyleCnt="0"/>
      <dgm:spPr/>
    </dgm:pt>
    <dgm:pt modelId="{769F7878-983F-A847-BBC0-7EC3DC3D03E3}" type="pres">
      <dgm:prSet presAssocID="{CF342428-F002-654C-AABA-B6BF624D410F}" presName="sibTrans" presStyleLbl="sibTrans1D1" presStyleIdx="2" presStyleCnt="5"/>
      <dgm:spPr/>
      <dgm:t>
        <a:bodyPr/>
        <a:lstStyle/>
        <a:p>
          <a:endParaRPr lang="zh-CN" altLang="en-US"/>
        </a:p>
      </dgm:t>
    </dgm:pt>
    <dgm:pt modelId="{B4D541C7-EEE6-E746-AADA-6593B647488C}" type="pres">
      <dgm:prSet presAssocID="{25E7C140-837C-5B42-9081-C43BFC69450F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DE2E02-889A-F744-BC76-9A7BF2BFAB5E}" type="pres">
      <dgm:prSet presAssocID="{25E7C140-837C-5B42-9081-C43BFC69450F}" presName="spNode" presStyleCnt="0"/>
      <dgm:spPr/>
    </dgm:pt>
    <dgm:pt modelId="{06F43C61-2B8B-D24C-A9D9-B04BB3CC8841}" type="pres">
      <dgm:prSet presAssocID="{AA880EA0-F686-5144-9684-E678798D1C71}" presName="sibTrans" presStyleLbl="sibTrans1D1" presStyleIdx="3" presStyleCnt="5"/>
      <dgm:spPr/>
      <dgm:t>
        <a:bodyPr/>
        <a:lstStyle/>
        <a:p>
          <a:endParaRPr lang="zh-CN" altLang="en-US"/>
        </a:p>
      </dgm:t>
    </dgm:pt>
    <dgm:pt modelId="{A8BD4C39-DFC5-1143-A138-C159758BA0F2}" type="pres">
      <dgm:prSet presAssocID="{C605411C-CAF1-CB44-991D-ECD77F515A8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868A8DC-F078-BB45-A9B4-84D573BCAF2D}" type="pres">
      <dgm:prSet presAssocID="{C605411C-CAF1-CB44-991D-ECD77F515A89}" presName="spNode" presStyleCnt="0"/>
      <dgm:spPr/>
    </dgm:pt>
    <dgm:pt modelId="{91D51320-3A17-0345-B95E-C3684B98B4BF}" type="pres">
      <dgm:prSet presAssocID="{222EAA24-2223-6F4C-9CFD-0A44F96CCF84}" presName="sibTrans" presStyleLbl="sibTrans1D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5286DEC-F959-E244-954B-D016775C7BB9}" type="presOf" srcId="{222EAA24-2223-6F4C-9CFD-0A44F96CCF84}" destId="{91D51320-3A17-0345-B95E-C3684B98B4BF}" srcOrd="0" destOrd="0" presId="urn:microsoft.com/office/officeart/2005/8/layout/cycle6"/>
    <dgm:cxn modelId="{416DA3AC-6B50-524D-B845-9E1541717DD1}" type="presOf" srcId="{25E7C140-837C-5B42-9081-C43BFC69450F}" destId="{B4D541C7-EEE6-E746-AADA-6593B647488C}" srcOrd="0" destOrd="0" presId="urn:microsoft.com/office/officeart/2005/8/layout/cycle6"/>
    <dgm:cxn modelId="{6C08244F-CB18-644B-985C-E6622B2BC865}" type="presOf" srcId="{0B3B032D-BF5D-694C-BAE9-2C28F2E53980}" destId="{2DA745F1-D5A6-114E-9E8D-1788617EBD58}" srcOrd="0" destOrd="0" presId="urn:microsoft.com/office/officeart/2005/8/layout/cycle6"/>
    <dgm:cxn modelId="{20CE05E6-9BF1-5346-AD5C-9A7F23D18458}" type="presOf" srcId="{354EE0F5-F39F-E94E-8354-226C2C90A55C}" destId="{7CE3CAAF-CA92-CE48-8498-3AD9F655249F}" srcOrd="0" destOrd="0" presId="urn:microsoft.com/office/officeart/2005/8/layout/cycle6"/>
    <dgm:cxn modelId="{69A62B6C-839A-C64E-8D3F-33D7C74D9E21}" srcId="{9BEB9892-125C-3146-A0F5-C85150927BDF}" destId="{354EE0F5-F39F-E94E-8354-226C2C90A55C}" srcOrd="0" destOrd="0" parTransId="{5B9F40B7-6DA5-DC4B-916C-89502FE27AB4}" sibTransId="{56CE1D96-BB6E-A040-AA80-5ED74A7E7E32}"/>
    <dgm:cxn modelId="{10953BBD-CF60-404F-AF71-BACB932EE0A8}" srcId="{9BEB9892-125C-3146-A0F5-C85150927BDF}" destId="{A14AA2E0-0138-7B47-97F7-8D82F5BA6AD6}" srcOrd="2" destOrd="0" parTransId="{B38DE79D-C569-CB45-8071-B41328668971}" sibTransId="{CF342428-F002-654C-AABA-B6BF624D410F}"/>
    <dgm:cxn modelId="{1817438D-D440-404F-8349-53BACE641B82}" srcId="{9BEB9892-125C-3146-A0F5-C85150927BDF}" destId="{25E7C140-837C-5B42-9081-C43BFC69450F}" srcOrd="3" destOrd="0" parTransId="{73513A1D-FBBE-924A-BE8B-B8E2C4DAD629}" sibTransId="{AA880EA0-F686-5144-9684-E678798D1C71}"/>
    <dgm:cxn modelId="{C9362FF2-A7C3-774B-B52A-6B783A8B6D29}" type="presOf" srcId="{AA880EA0-F686-5144-9684-E678798D1C71}" destId="{06F43C61-2B8B-D24C-A9D9-B04BB3CC8841}" srcOrd="0" destOrd="0" presId="urn:microsoft.com/office/officeart/2005/8/layout/cycle6"/>
    <dgm:cxn modelId="{B1328436-F350-3441-BE8C-F550BCC6CFCC}" srcId="{9BEB9892-125C-3146-A0F5-C85150927BDF}" destId="{395803CB-2B15-4D4D-AA5F-F4D0048E36DC}" srcOrd="1" destOrd="0" parTransId="{4F47A5E7-325B-3948-A9F9-1FA035CFF8A2}" sibTransId="{0B3B032D-BF5D-694C-BAE9-2C28F2E53980}"/>
    <dgm:cxn modelId="{42F5C4AE-4A52-1747-80E3-EBB4A725EF51}" type="presOf" srcId="{56CE1D96-BB6E-A040-AA80-5ED74A7E7E32}" destId="{4097BCD9-F5C7-644D-9EE6-1CE412C2E7FB}" srcOrd="0" destOrd="0" presId="urn:microsoft.com/office/officeart/2005/8/layout/cycle6"/>
    <dgm:cxn modelId="{E32EEAEA-7CB5-3F40-9B04-2B142F965736}" type="presOf" srcId="{A14AA2E0-0138-7B47-97F7-8D82F5BA6AD6}" destId="{CCF19433-2087-1D40-810B-23952E43E78F}" srcOrd="0" destOrd="0" presId="urn:microsoft.com/office/officeart/2005/8/layout/cycle6"/>
    <dgm:cxn modelId="{1E47663C-2BBF-7845-8321-C29F83EF2C0B}" type="presOf" srcId="{395803CB-2B15-4D4D-AA5F-F4D0048E36DC}" destId="{AFAA1318-EF7E-B143-B591-10AE19DA3091}" srcOrd="0" destOrd="0" presId="urn:microsoft.com/office/officeart/2005/8/layout/cycle6"/>
    <dgm:cxn modelId="{BE03D97D-8F1A-8243-B49C-C7B4BB8D8D0B}" srcId="{9BEB9892-125C-3146-A0F5-C85150927BDF}" destId="{C605411C-CAF1-CB44-991D-ECD77F515A89}" srcOrd="4" destOrd="0" parTransId="{3E784003-040B-1D41-8EE4-58018E05FC63}" sibTransId="{222EAA24-2223-6F4C-9CFD-0A44F96CCF84}"/>
    <dgm:cxn modelId="{8893FCBB-815B-E046-BDA8-346B22C8529A}" type="presOf" srcId="{CF342428-F002-654C-AABA-B6BF624D410F}" destId="{769F7878-983F-A847-BBC0-7EC3DC3D03E3}" srcOrd="0" destOrd="0" presId="urn:microsoft.com/office/officeart/2005/8/layout/cycle6"/>
    <dgm:cxn modelId="{6B46F4A0-40DE-9341-A04A-2BC26300DFA7}" type="presOf" srcId="{9BEB9892-125C-3146-A0F5-C85150927BDF}" destId="{7FA88E7D-EA61-544A-B8DA-DC1304E2B637}" srcOrd="0" destOrd="0" presId="urn:microsoft.com/office/officeart/2005/8/layout/cycle6"/>
    <dgm:cxn modelId="{A975C112-2C8B-6A40-A1AE-4FA98989C92D}" type="presOf" srcId="{C605411C-CAF1-CB44-991D-ECD77F515A89}" destId="{A8BD4C39-DFC5-1143-A138-C159758BA0F2}" srcOrd="0" destOrd="0" presId="urn:microsoft.com/office/officeart/2005/8/layout/cycle6"/>
    <dgm:cxn modelId="{193555CC-D9FE-1F41-B738-7CDE493CFB0F}" type="presParOf" srcId="{7FA88E7D-EA61-544A-B8DA-DC1304E2B637}" destId="{7CE3CAAF-CA92-CE48-8498-3AD9F655249F}" srcOrd="0" destOrd="0" presId="urn:microsoft.com/office/officeart/2005/8/layout/cycle6"/>
    <dgm:cxn modelId="{72AAAB80-64F2-9E4F-9DD4-758EC7B94642}" type="presParOf" srcId="{7FA88E7D-EA61-544A-B8DA-DC1304E2B637}" destId="{51ECBFEA-A010-1843-B2E2-5A8B1B65E81D}" srcOrd="1" destOrd="0" presId="urn:microsoft.com/office/officeart/2005/8/layout/cycle6"/>
    <dgm:cxn modelId="{608C25EF-51B1-3542-BF68-2DA282E85199}" type="presParOf" srcId="{7FA88E7D-EA61-544A-B8DA-DC1304E2B637}" destId="{4097BCD9-F5C7-644D-9EE6-1CE412C2E7FB}" srcOrd="2" destOrd="0" presId="urn:microsoft.com/office/officeart/2005/8/layout/cycle6"/>
    <dgm:cxn modelId="{E56D5F4A-C6A0-1F47-B7DD-54E5DCA37C96}" type="presParOf" srcId="{7FA88E7D-EA61-544A-B8DA-DC1304E2B637}" destId="{AFAA1318-EF7E-B143-B591-10AE19DA3091}" srcOrd="3" destOrd="0" presId="urn:microsoft.com/office/officeart/2005/8/layout/cycle6"/>
    <dgm:cxn modelId="{A4EDDCC8-107E-1B40-B788-6A9A6261881E}" type="presParOf" srcId="{7FA88E7D-EA61-544A-B8DA-DC1304E2B637}" destId="{85989C5C-FC3A-EF47-A95F-868FDB82672F}" srcOrd="4" destOrd="0" presId="urn:microsoft.com/office/officeart/2005/8/layout/cycle6"/>
    <dgm:cxn modelId="{24E5B02F-4646-4940-B1FE-6D947C2E8582}" type="presParOf" srcId="{7FA88E7D-EA61-544A-B8DA-DC1304E2B637}" destId="{2DA745F1-D5A6-114E-9E8D-1788617EBD58}" srcOrd="5" destOrd="0" presId="urn:microsoft.com/office/officeart/2005/8/layout/cycle6"/>
    <dgm:cxn modelId="{1641642A-F2F0-D147-ACB3-6434E47B5962}" type="presParOf" srcId="{7FA88E7D-EA61-544A-B8DA-DC1304E2B637}" destId="{CCF19433-2087-1D40-810B-23952E43E78F}" srcOrd="6" destOrd="0" presId="urn:microsoft.com/office/officeart/2005/8/layout/cycle6"/>
    <dgm:cxn modelId="{A704A043-5E24-2144-BD98-B7C0F3C81DAD}" type="presParOf" srcId="{7FA88E7D-EA61-544A-B8DA-DC1304E2B637}" destId="{3F7A3C86-580C-2B44-ABC3-20E62032E226}" srcOrd="7" destOrd="0" presId="urn:microsoft.com/office/officeart/2005/8/layout/cycle6"/>
    <dgm:cxn modelId="{EF841A4D-9CEF-0F4D-819A-C04D3B3B4496}" type="presParOf" srcId="{7FA88E7D-EA61-544A-B8DA-DC1304E2B637}" destId="{769F7878-983F-A847-BBC0-7EC3DC3D03E3}" srcOrd="8" destOrd="0" presId="urn:microsoft.com/office/officeart/2005/8/layout/cycle6"/>
    <dgm:cxn modelId="{78880401-E347-8C4B-AAFB-BDA213889323}" type="presParOf" srcId="{7FA88E7D-EA61-544A-B8DA-DC1304E2B637}" destId="{B4D541C7-EEE6-E746-AADA-6593B647488C}" srcOrd="9" destOrd="0" presId="urn:microsoft.com/office/officeart/2005/8/layout/cycle6"/>
    <dgm:cxn modelId="{1A70C2D3-A7E8-F246-9D63-ECB681BFE7CD}" type="presParOf" srcId="{7FA88E7D-EA61-544A-B8DA-DC1304E2B637}" destId="{3ADE2E02-889A-F744-BC76-9A7BF2BFAB5E}" srcOrd="10" destOrd="0" presId="urn:microsoft.com/office/officeart/2005/8/layout/cycle6"/>
    <dgm:cxn modelId="{C453CA61-88F5-124E-AA8D-96EED1943515}" type="presParOf" srcId="{7FA88E7D-EA61-544A-B8DA-DC1304E2B637}" destId="{06F43C61-2B8B-D24C-A9D9-B04BB3CC8841}" srcOrd="11" destOrd="0" presId="urn:microsoft.com/office/officeart/2005/8/layout/cycle6"/>
    <dgm:cxn modelId="{79DD15D4-F10A-DB4B-9F97-8216335AF622}" type="presParOf" srcId="{7FA88E7D-EA61-544A-B8DA-DC1304E2B637}" destId="{A8BD4C39-DFC5-1143-A138-C159758BA0F2}" srcOrd="12" destOrd="0" presId="urn:microsoft.com/office/officeart/2005/8/layout/cycle6"/>
    <dgm:cxn modelId="{7070841C-B85A-9941-A358-242960B51BD4}" type="presParOf" srcId="{7FA88E7D-EA61-544A-B8DA-DC1304E2B637}" destId="{D868A8DC-F078-BB45-A9B4-84D573BCAF2D}" srcOrd="13" destOrd="0" presId="urn:microsoft.com/office/officeart/2005/8/layout/cycle6"/>
    <dgm:cxn modelId="{D28430D0-E0E8-794D-BE5D-D610788F2CD1}" type="presParOf" srcId="{7FA88E7D-EA61-544A-B8DA-DC1304E2B637}" destId="{91D51320-3A17-0345-B95E-C3684B98B4BF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BEB9892-125C-3146-A0F5-C85150927BDF}" type="doc">
      <dgm:prSet loTypeId="urn:microsoft.com/office/officeart/2005/8/layout/cycle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4EE0F5-F39F-E94E-8354-226C2C90A55C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State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5B9F40B7-6DA5-DC4B-916C-89502FE27AB4}" type="parTrans" cxnId="{69A62B6C-839A-C64E-8D3F-33D7C74D9E21}">
      <dgm:prSet/>
      <dgm:spPr/>
      <dgm:t>
        <a:bodyPr/>
        <a:lstStyle/>
        <a:p>
          <a:endParaRPr lang="zh-CN" altLang="en-US"/>
        </a:p>
      </dgm:t>
    </dgm:pt>
    <dgm:pt modelId="{56CE1D96-BB6E-A040-AA80-5ED74A7E7E32}" type="sibTrans" cxnId="{69A62B6C-839A-C64E-8D3F-33D7C74D9E21}">
      <dgm:prSet/>
      <dgm:spPr/>
      <dgm:t>
        <a:bodyPr/>
        <a:lstStyle/>
        <a:p>
          <a:endParaRPr lang="zh-CN" altLang="en-US"/>
        </a:p>
      </dgm:t>
    </dgm:pt>
    <dgm:pt modelId="{395803CB-2B15-4D4D-AA5F-F4D0048E36DC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Action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4F47A5E7-325B-3948-A9F9-1FA035CFF8A2}" type="parTrans" cxnId="{B1328436-F350-3441-BE8C-F550BCC6CFCC}">
      <dgm:prSet/>
      <dgm:spPr/>
      <dgm:t>
        <a:bodyPr/>
        <a:lstStyle/>
        <a:p>
          <a:endParaRPr lang="zh-CN" altLang="en-US"/>
        </a:p>
      </dgm:t>
    </dgm:pt>
    <dgm:pt modelId="{0B3B032D-BF5D-694C-BAE9-2C28F2E53980}" type="sibTrans" cxnId="{B1328436-F350-3441-BE8C-F550BCC6CFCC}">
      <dgm:prSet/>
      <dgm:spPr/>
      <dgm:t>
        <a:bodyPr/>
        <a:lstStyle/>
        <a:p>
          <a:endParaRPr lang="zh-CN" altLang="en-US"/>
        </a:p>
      </dgm:t>
    </dgm:pt>
    <dgm:pt modelId="{A14AA2E0-0138-7B47-97F7-8D82F5BA6AD6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Transition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B38DE79D-C569-CB45-8071-B41328668971}" type="parTrans" cxnId="{10953BBD-CF60-404F-AF71-BACB932EE0A8}">
      <dgm:prSet/>
      <dgm:spPr/>
      <dgm:t>
        <a:bodyPr/>
        <a:lstStyle/>
        <a:p>
          <a:endParaRPr lang="zh-CN" altLang="en-US"/>
        </a:p>
      </dgm:t>
    </dgm:pt>
    <dgm:pt modelId="{CF342428-F002-654C-AABA-B6BF624D410F}" type="sibTrans" cxnId="{10953BBD-CF60-404F-AF71-BACB932EE0A8}">
      <dgm:prSet/>
      <dgm:spPr/>
      <dgm:t>
        <a:bodyPr/>
        <a:lstStyle/>
        <a:p>
          <a:endParaRPr lang="zh-CN" altLang="en-US"/>
        </a:p>
      </dgm:t>
    </dgm:pt>
    <dgm:pt modelId="{25E7C140-837C-5B42-9081-C43BFC69450F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Reward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73513A1D-FBBE-924A-BE8B-B8E2C4DAD629}" type="parTrans" cxnId="{1817438D-D440-404F-8349-53BACE641B82}">
      <dgm:prSet/>
      <dgm:spPr/>
      <dgm:t>
        <a:bodyPr/>
        <a:lstStyle/>
        <a:p>
          <a:endParaRPr lang="zh-CN" altLang="en-US"/>
        </a:p>
      </dgm:t>
    </dgm:pt>
    <dgm:pt modelId="{AA880EA0-F686-5144-9684-E678798D1C71}" type="sibTrans" cxnId="{1817438D-D440-404F-8349-53BACE641B82}">
      <dgm:prSet/>
      <dgm:spPr/>
      <dgm:t>
        <a:bodyPr/>
        <a:lstStyle/>
        <a:p>
          <a:endParaRPr lang="zh-CN" altLang="en-US"/>
        </a:p>
      </dgm:t>
    </dgm:pt>
    <dgm:pt modelId="{7FA88E7D-EA61-544A-B8DA-DC1304E2B637}" type="pres">
      <dgm:prSet presAssocID="{9BEB9892-125C-3146-A0F5-C85150927BD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CE3CAAF-CA92-CE48-8498-3AD9F655249F}" type="pres">
      <dgm:prSet presAssocID="{354EE0F5-F39F-E94E-8354-226C2C90A55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ECBFEA-A010-1843-B2E2-5A8B1B65E81D}" type="pres">
      <dgm:prSet presAssocID="{354EE0F5-F39F-E94E-8354-226C2C90A55C}" presName="spNode" presStyleCnt="0"/>
      <dgm:spPr/>
    </dgm:pt>
    <dgm:pt modelId="{4097BCD9-F5C7-644D-9EE6-1CE412C2E7FB}" type="pres">
      <dgm:prSet presAssocID="{56CE1D96-BB6E-A040-AA80-5ED74A7E7E32}" presName="sibTrans" presStyleLbl="sibTrans1D1" presStyleIdx="0" presStyleCnt="4"/>
      <dgm:spPr/>
      <dgm:t>
        <a:bodyPr/>
        <a:lstStyle/>
        <a:p>
          <a:endParaRPr lang="zh-CN" altLang="en-US"/>
        </a:p>
      </dgm:t>
    </dgm:pt>
    <dgm:pt modelId="{AFAA1318-EF7E-B143-B591-10AE19DA3091}" type="pres">
      <dgm:prSet presAssocID="{395803CB-2B15-4D4D-AA5F-F4D0048E36D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5989C5C-FC3A-EF47-A95F-868FDB82672F}" type="pres">
      <dgm:prSet presAssocID="{395803CB-2B15-4D4D-AA5F-F4D0048E36DC}" presName="spNode" presStyleCnt="0"/>
      <dgm:spPr/>
    </dgm:pt>
    <dgm:pt modelId="{2DA745F1-D5A6-114E-9E8D-1788617EBD58}" type="pres">
      <dgm:prSet presAssocID="{0B3B032D-BF5D-694C-BAE9-2C28F2E53980}" presName="sibTrans" presStyleLbl="sibTrans1D1" presStyleIdx="1" presStyleCnt="4"/>
      <dgm:spPr/>
      <dgm:t>
        <a:bodyPr/>
        <a:lstStyle/>
        <a:p>
          <a:endParaRPr lang="zh-CN" altLang="en-US"/>
        </a:p>
      </dgm:t>
    </dgm:pt>
    <dgm:pt modelId="{CCF19433-2087-1D40-810B-23952E43E78F}" type="pres">
      <dgm:prSet presAssocID="{A14AA2E0-0138-7B47-97F7-8D82F5BA6AD6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F7A3C86-580C-2B44-ABC3-20E62032E226}" type="pres">
      <dgm:prSet presAssocID="{A14AA2E0-0138-7B47-97F7-8D82F5BA6AD6}" presName="spNode" presStyleCnt="0"/>
      <dgm:spPr/>
    </dgm:pt>
    <dgm:pt modelId="{769F7878-983F-A847-BBC0-7EC3DC3D03E3}" type="pres">
      <dgm:prSet presAssocID="{CF342428-F002-654C-AABA-B6BF624D410F}" presName="sibTrans" presStyleLbl="sibTrans1D1" presStyleIdx="2" presStyleCnt="4"/>
      <dgm:spPr/>
      <dgm:t>
        <a:bodyPr/>
        <a:lstStyle/>
        <a:p>
          <a:endParaRPr lang="zh-CN" altLang="en-US"/>
        </a:p>
      </dgm:t>
    </dgm:pt>
    <dgm:pt modelId="{B4D541C7-EEE6-E746-AADA-6593B647488C}" type="pres">
      <dgm:prSet presAssocID="{25E7C140-837C-5B42-9081-C43BFC69450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DE2E02-889A-F744-BC76-9A7BF2BFAB5E}" type="pres">
      <dgm:prSet presAssocID="{25E7C140-837C-5B42-9081-C43BFC69450F}" presName="spNode" presStyleCnt="0"/>
      <dgm:spPr/>
    </dgm:pt>
    <dgm:pt modelId="{06F43C61-2B8B-D24C-A9D9-B04BB3CC8841}" type="pres">
      <dgm:prSet presAssocID="{AA880EA0-F686-5144-9684-E678798D1C71}" presName="sibTrans" presStyleLbl="sibTrans1D1" presStyleIdx="3" presStyleCnt="4"/>
      <dgm:spPr/>
      <dgm:t>
        <a:bodyPr/>
        <a:lstStyle/>
        <a:p>
          <a:endParaRPr lang="zh-CN" altLang="en-US"/>
        </a:p>
      </dgm:t>
    </dgm:pt>
  </dgm:ptLst>
  <dgm:cxnLst>
    <dgm:cxn modelId="{25E01D68-8E12-3149-B6F8-134E41FB1AD9}" type="presOf" srcId="{CF342428-F002-654C-AABA-B6BF624D410F}" destId="{769F7878-983F-A847-BBC0-7EC3DC3D03E3}" srcOrd="0" destOrd="0" presId="urn:microsoft.com/office/officeart/2005/8/layout/cycle6"/>
    <dgm:cxn modelId="{2A07F8FF-D207-794A-8733-3B4A9A3DF32D}" type="presOf" srcId="{A14AA2E0-0138-7B47-97F7-8D82F5BA6AD6}" destId="{CCF19433-2087-1D40-810B-23952E43E78F}" srcOrd="0" destOrd="0" presId="urn:microsoft.com/office/officeart/2005/8/layout/cycle6"/>
    <dgm:cxn modelId="{D04F7CE7-5124-6A4E-9670-31C7BB780C80}" type="presOf" srcId="{354EE0F5-F39F-E94E-8354-226C2C90A55C}" destId="{7CE3CAAF-CA92-CE48-8498-3AD9F655249F}" srcOrd="0" destOrd="0" presId="urn:microsoft.com/office/officeart/2005/8/layout/cycle6"/>
    <dgm:cxn modelId="{69A62B6C-839A-C64E-8D3F-33D7C74D9E21}" srcId="{9BEB9892-125C-3146-A0F5-C85150927BDF}" destId="{354EE0F5-F39F-E94E-8354-226C2C90A55C}" srcOrd="0" destOrd="0" parTransId="{5B9F40B7-6DA5-DC4B-916C-89502FE27AB4}" sibTransId="{56CE1D96-BB6E-A040-AA80-5ED74A7E7E32}"/>
    <dgm:cxn modelId="{10953BBD-CF60-404F-AF71-BACB932EE0A8}" srcId="{9BEB9892-125C-3146-A0F5-C85150927BDF}" destId="{A14AA2E0-0138-7B47-97F7-8D82F5BA6AD6}" srcOrd="2" destOrd="0" parTransId="{B38DE79D-C569-CB45-8071-B41328668971}" sibTransId="{CF342428-F002-654C-AABA-B6BF624D410F}"/>
    <dgm:cxn modelId="{B891A37D-717D-0D42-8669-988E278080D6}" type="presOf" srcId="{9BEB9892-125C-3146-A0F5-C85150927BDF}" destId="{7FA88E7D-EA61-544A-B8DA-DC1304E2B637}" srcOrd="0" destOrd="0" presId="urn:microsoft.com/office/officeart/2005/8/layout/cycle6"/>
    <dgm:cxn modelId="{3DF431C2-F63A-824A-890C-7A8DF0B3AF48}" type="presOf" srcId="{56CE1D96-BB6E-A040-AA80-5ED74A7E7E32}" destId="{4097BCD9-F5C7-644D-9EE6-1CE412C2E7FB}" srcOrd="0" destOrd="0" presId="urn:microsoft.com/office/officeart/2005/8/layout/cycle6"/>
    <dgm:cxn modelId="{46DCC6ED-C54B-B647-B5D7-6D264DFB52A3}" type="presOf" srcId="{395803CB-2B15-4D4D-AA5F-F4D0048E36DC}" destId="{AFAA1318-EF7E-B143-B591-10AE19DA3091}" srcOrd="0" destOrd="0" presId="urn:microsoft.com/office/officeart/2005/8/layout/cycle6"/>
    <dgm:cxn modelId="{2D6C361B-EB36-1046-A298-E61427FCE004}" type="presOf" srcId="{25E7C140-837C-5B42-9081-C43BFC69450F}" destId="{B4D541C7-EEE6-E746-AADA-6593B647488C}" srcOrd="0" destOrd="0" presId="urn:microsoft.com/office/officeart/2005/8/layout/cycle6"/>
    <dgm:cxn modelId="{DB7CD7D8-98CD-4B45-BC0E-A9B44968C96A}" type="presOf" srcId="{AA880EA0-F686-5144-9684-E678798D1C71}" destId="{06F43C61-2B8B-D24C-A9D9-B04BB3CC8841}" srcOrd="0" destOrd="0" presId="urn:microsoft.com/office/officeart/2005/8/layout/cycle6"/>
    <dgm:cxn modelId="{1817438D-D440-404F-8349-53BACE641B82}" srcId="{9BEB9892-125C-3146-A0F5-C85150927BDF}" destId="{25E7C140-837C-5B42-9081-C43BFC69450F}" srcOrd="3" destOrd="0" parTransId="{73513A1D-FBBE-924A-BE8B-B8E2C4DAD629}" sibTransId="{AA880EA0-F686-5144-9684-E678798D1C71}"/>
    <dgm:cxn modelId="{99F33634-B3FA-7C46-BD43-40BD2166FD76}" type="presOf" srcId="{0B3B032D-BF5D-694C-BAE9-2C28F2E53980}" destId="{2DA745F1-D5A6-114E-9E8D-1788617EBD58}" srcOrd="0" destOrd="0" presId="urn:microsoft.com/office/officeart/2005/8/layout/cycle6"/>
    <dgm:cxn modelId="{B1328436-F350-3441-BE8C-F550BCC6CFCC}" srcId="{9BEB9892-125C-3146-A0F5-C85150927BDF}" destId="{395803CB-2B15-4D4D-AA5F-F4D0048E36DC}" srcOrd="1" destOrd="0" parTransId="{4F47A5E7-325B-3948-A9F9-1FA035CFF8A2}" sibTransId="{0B3B032D-BF5D-694C-BAE9-2C28F2E53980}"/>
    <dgm:cxn modelId="{639E6D46-0862-BF43-A79D-90E6DC40829E}" type="presParOf" srcId="{7FA88E7D-EA61-544A-B8DA-DC1304E2B637}" destId="{7CE3CAAF-CA92-CE48-8498-3AD9F655249F}" srcOrd="0" destOrd="0" presId="urn:microsoft.com/office/officeart/2005/8/layout/cycle6"/>
    <dgm:cxn modelId="{2495D5F4-5D5E-5A43-9951-B00CCC99E1F9}" type="presParOf" srcId="{7FA88E7D-EA61-544A-B8DA-DC1304E2B637}" destId="{51ECBFEA-A010-1843-B2E2-5A8B1B65E81D}" srcOrd="1" destOrd="0" presId="urn:microsoft.com/office/officeart/2005/8/layout/cycle6"/>
    <dgm:cxn modelId="{6D8EA024-0191-484A-AF6B-E845147C7F14}" type="presParOf" srcId="{7FA88E7D-EA61-544A-B8DA-DC1304E2B637}" destId="{4097BCD9-F5C7-644D-9EE6-1CE412C2E7FB}" srcOrd="2" destOrd="0" presId="urn:microsoft.com/office/officeart/2005/8/layout/cycle6"/>
    <dgm:cxn modelId="{99C1956E-9F03-AA4D-8995-166EF5147D53}" type="presParOf" srcId="{7FA88E7D-EA61-544A-B8DA-DC1304E2B637}" destId="{AFAA1318-EF7E-B143-B591-10AE19DA3091}" srcOrd="3" destOrd="0" presId="urn:microsoft.com/office/officeart/2005/8/layout/cycle6"/>
    <dgm:cxn modelId="{340D058C-2D89-C843-9F6F-1DB2A9D2436A}" type="presParOf" srcId="{7FA88E7D-EA61-544A-B8DA-DC1304E2B637}" destId="{85989C5C-FC3A-EF47-A95F-868FDB82672F}" srcOrd="4" destOrd="0" presId="urn:microsoft.com/office/officeart/2005/8/layout/cycle6"/>
    <dgm:cxn modelId="{8CEE60DA-8384-4C4B-B1FC-F0710E47706A}" type="presParOf" srcId="{7FA88E7D-EA61-544A-B8DA-DC1304E2B637}" destId="{2DA745F1-D5A6-114E-9E8D-1788617EBD58}" srcOrd="5" destOrd="0" presId="urn:microsoft.com/office/officeart/2005/8/layout/cycle6"/>
    <dgm:cxn modelId="{5B8FBCA6-1576-404A-A63D-E3D16FE9DA68}" type="presParOf" srcId="{7FA88E7D-EA61-544A-B8DA-DC1304E2B637}" destId="{CCF19433-2087-1D40-810B-23952E43E78F}" srcOrd="6" destOrd="0" presId="urn:microsoft.com/office/officeart/2005/8/layout/cycle6"/>
    <dgm:cxn modelId="{2D916C02-8DF3-6C4F-AAC0-20D8F5E03D56}" type="presParOf" srcId="{7FA88E7D-EA61-544A-B8DA-DC1304E2B637}" destId="{3F7A3C86-580C-2B44-ABC3-20E62032E226}" srcOrd="7" destOrd="0" presId="urn:microsoft.com/office/officeart/2005/8/layout/cycle6"/>
    <dgm:cxn modelId="{FD2C4CA0-BC2C-6E45-8E8F-302E3D441A5C}" type="presParOf" srcId="{7FA88E7D-EA61-544A-B8DA-DC1304E2B637}" destId="{769F7878-983F-A847-BBC0-7EC3DC3D03E3}" srcOrd="8" destOrd="0" presId="urn:microsoft.com/office/officeart/2005/8/layout/cycle6"/>
    <dgm:cxn modelId="{87B12A69-6E45-6049-A16C-FC046397EAAC}" type="presParOf" srcId="{7FA88E7D-EA61-544A-B8DA-DC1304E2B637}" destId="{B4D541C7-EEE6-E746-AADA-6593B647488C}" srcOrd="9" destOrd="0" presId="urn:microsoft.com/office/officeart/2005/8/layout/cycle6"/>
    <dgm:cxn modelId="{0A1A084C-E9E8-E34D-9D29-96BD1EE691C7}" type="presParOf" srcId="{7FA88E7D-EA61-544A-B8DA-DC1304E2B637}" destId="{3ADE2E02-889A-F744-BC76-9A7BF2BFAB5E}" srcOrd="10" destOrd="0" presId="urn:microsoft.com/office/officeart/2005/8/layout/cycle6"/>
    <dgm:cxn modelId="{DD167018-179C-1B46-AAEC-68EE6E9CFD85}" type="presParOf" srcId="{7FA88E7D-EA61-544A-B8DA-DC1304E2B637}" destId="{06F43C61-2B8B-D24C-A9D9-B04BB3CC8841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BEB9892-125C-3146-A0F5-C85150927BDF}" type="doc">
      <dgm:prSet loTypeId="urn:microsoft.com/office/officeart/2005/8/layout/cycle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4EE0F5-F39F-E94E-8354-226C2C90A55C}">
      <dgm:prSet phldrT="[文本]"/>
      <dgm:spPr/>
      <dgm:t>
        <a:bodyPr/>
        <a:lstStyle/>
        <a:p>
          <a:r>
            <a:rPr lang="en-US" altLang="zh-CN" dirty="0" smtClean="0">
              <a:solidFill>
                <a:schemeClr val="tx1"/>
              </a:solidFill>
            </a:rPr>
            <a:t>State</a:t>
          </a:r>
          <a:endParaRPr lang="zh-CN" altLang="en-US" dirty="0">
            <a:solidFill>
              <a:schemeClr val="tx1"/>
            </a:solidFill>
          </a:endParaRPr>
        </a:p>
      </dgm:t>
    </dgm:pt>
    <dgm:pt modelId="{5B9F40B7-6DA5-DC4B-916C-89502FE27AB4}" type="parTrans" cxnId="{69A62B6C-839A-C64E-8D3F-33D7C74D9E21}">
      <dgm:prSet/>
      <dgm:spPr/>
      <dgm:t>
        <a:bodyPr/>
        <a:lstStyle/>
        <a:p>
          <a:endParaRPr lang="zh-CN" altLang="en-US"/>
        </a:p>
      </dgm:t>
    </dgm:pt>
    <dgm:pt modelId="{56CE1D96-BB6E-A040-AA80-5ED74A7E7E32}" type="sibTrans" cxnId="{69A62B6C-839A-C64E-8D3F-33D7C74D9E21}">
      <dgm:prSet/>
      <dgm:spPr/>
      <dgm:t>
        <a:bodyPr/>
        <a:lstStyle/>
        <a:p>
          <a:endParaRPr lang="zh-CN" altLang="en-US"/>
        </a:p>
      </dgm:t>
    </dgm:pt>
    <dgm:pt modelId="{395803CB-2B15-4D4D-AA5F-F4D0048E36DC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Action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4F47A5E7-325B-3948-A9F9-1FA035CFF8A2}" type="parTrans" cxnId="{B1328436-F350-3441-BE8C-F550BCC6CFCC}">
      <dgm:prSet/>
      <dgm:spPr/>
      <dgm:t>
        <a:bodyPr/>
        <a:lstStyle/>
        <a:p>
          <a:endParaRPr lang="zh-CN" altLang="en-US"/>
        </a:p>
      </dgm:t>
    </dgm:pt>
    <dgm:pt modelId="{0B3B032D-BF5D-694C-BAE9-2C28F2E53980}" type="sibTrans" cxnId="{B1328436-F350-3441-BE8C-F550BCC6CFCC}">
      <dgm:prSet/>
      <dgm:spPr/>
      <dgm:t>
        <a:bodyPr/>
        <a:lstStyle/>
        <a:p>
          <a:endParaRPr lang="zh-CN" altLang="en-US"/>
        </a:p>
      </dgm:t>
    </dgm:pt>
    <dgm:pt modelId="{A14AA2E0-0138-7B47-97F7-8D82F5BA6AD6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Transition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B38DE79D-C569-CB45-8071-B41328668971}" type="parTrans" cxnId="{10953BBD-CF60-404F-AF71-BACB932EE0A8}">
      <dgm:prSet/>
      <dgm:spPr/>
      <dgm:t>
        <a:bodyPr/>
        <a:lstStyle/>
        <a:p>
          <a:endParaRPr lang="zh-CN" altLang="en-US"/>
        </a:p>
      </dgm:t>
    </dgm:pt>
    <dgm:pt modelId="{CF342428-F002-654C-AABA-B6BF624D410F}" type="sibTrans" cxnId="{10953BBD-CF60-404F-AF71-BACB932EE0A8}">
      <dgm:prSet/>
      <dgm:spPr/>
      <dgm:t>
        <a:bodyPr/>
        <a:lstStyle/>
        <a:p>
          <a:endParaRPr lang="zh-CN" altLang="en-US"/>
        </a:p>
      </dgm:t>
    </dgm:pt>
    <dgm:pt modelId="{25E7C140-837C-5B42-9081-C43BFC69450F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Reward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73513A1D-FBBE-924A-BE8B-B8E2C4DAD629}" type="parTrans" cxnId="{1817438D-D440-404F-8349-53BACE641B82}">
      <dgm:prSet/>
      <dgm:spPr/>
      <dgm:t>
        <a:bodyPr/>
        <a:lstStyle/>
        <a:p>
          <a:endParaRPr lang="zh-CN" altLang="en-US"/>
        </a:p>
      </dgm:t>
    </dgm:pt>
    <dgm:pt modelId="{AA880EA0-F686-5144-9684-E678798D1C71}" type="sibTrans" cxnId="{1817438D-D440-404F-8349-53BACE641B82}">
      <dgm:prSet/>
      <dgm:spPr/>
      <dgm:t>
        <a:bodyPr/>
        <a:lstStyle/>
        <a:p>
          <a:endParaRPr lang="zh-CN" altLang="en-US"/>
        </a:p>
      </dgm:t>
    </dgm:pt>
    <dgm:pt modelId="{7FA88E7D-EA61-544A-B8DA-DC1304E2B637}" type="pres">
      <dgm:prSet presAssocID="{9BEB9892-125C-3146-A0F5-C85150927BD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CE3CAAF-CA92-CE48-8498-3AD9F655249F}" type="pres">
      <dgm:prSet presAssocID="{354EE0F5-F39F-E94E-8354-226C2C90A55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ECBFEA-A010-1843-B2E2-5A8B1B65E81D}" type="pres">
      <dgm:prSet presAssocID="{354EE0F5-F39F-E94E-8354-226C2C90A55C}" presName="spNode" presStyleCnt="0"/>
      <dgm:spPr/>
    </dgm:pt>
    <dgm:pt modelId="{4097BCD9-F5C7-644D-9EE6-1CE412C2E7FB}" type="pres">
      <dgm:prSet presAssocID="{56CE1D96-BB6E-A040-AA80-5ED74A7E7E32}" presName="sibTrans" presStyleLbl="sibTrans1D1" presStyleIdx="0" presStyleCnt="4"/>
      <dgm:spPr/>
      <dgm:t>
        <a:bodyPr/>
        <a:lstStyle/>
        <a:p>
          <a:endParaRPr lang="zh-CN" altLang="en-US"/>
        </a:p>
      </dgm:t>
    </dgm:pt>
    <dgm:pt modelId="{AFAA1318-EF7E-B143-B591-10AE19DA3091}" type="pres">
      <dgm:prSet presAssocID="{395803CB-2B15-4D4D-AA5F-F4D0048E36D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5989C5C-FC3A-EF47-A95F-868FDB82672F}" type="pres">
      <dgm:prSet presAssocID="{395803CB-2B15-4D4D-AA5F-F4D0048E36DC}" presName="spNode" presStyleCnt="0"/>
      <dgm:spPr/>
    </dgm:pt>
    <dgm:pt modelId="{2DA745F1-D5A6-114E-9E8D-1788617EBD58}" type="pres">
      <dgm:prSet presAssocID="{0B3B032D-BF5D-694C-BAE9-2C28F2E53980}" presName="sibTrans" presStyleLbl="sibTrans1D1" presStyleIdx="1" presStyleCnt="4"/>
      <dgm:spPr/>
      <dgm:t>
        <a:bodyPr/>
        <a:lstStyle/>
        <a:p>
          <a:endParaRPr lang="zh-CN" altLang="en-US"/>
        </a:p>
      </dgm:t>
    </dgm:pt>
    <dgm:pt modelId="{CCF19433-2087-1D40-810B-23952E43E78F}" type="pres">
      <dgm:prSet presAssocID="{A14AA2E0-0138-7B47-97F7-8D82F5BA6AD6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F7A3C86-580C-2B44-ABC3-20E62032E226}" type="pres">
      <dgm:prSet presAssocID="{A14AA2E0-0138-7B47-97F7-8D82F5BA6AD6}" presName="spNode" presStyleCnt="0"/>
      <dgm:spPr/>
    </dgm:pt>
    <dgm:pt modelId="{769F7878-983F-A847-BBC0-7EC3DC3D03E3}" type="pres">
      <dgm:prSet presAssocID="{CF342428-F002-654C-AABA-B6BF624D410F}" presName="sibTrans" presStyleLbl="sibTrans1D1" presStyleIdx="2" presStyleCnt="4"/>
      <dgm:spPr/>
      <dgm:t>
        <a:bodyPr/>
        <a:lstStyle/>
        <a:p>
          <a:endParaRPr lang="zh-CN" altLang="en-US"/>
        </a:p>
      </dgm:t>
    </dgm:pt>
    <dgm:pt modelId="{B4D541C7-EEE6-E746-AADA-6593B647488C}" type="pres">
      <dgm:prSet presAssocID="{25E7C140-837C-5B42-9081-C43BFC69450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DE2E02-889A-F744-BC76-9A7BF2BFAB5E}" type="pres">
      <dgm:prSet presAssocID="{25E7C140-837C-5B42-9081-C43BFC69450F}" presName="spNode" presStyleCnt="0"/>
      <dgm:spPr/>
    </dgm:pt>
    <dgm:pt modelId="{06F43C61-2B8B-D24C-A9D9-B04BB3CC8841}" type="pres">
      <dgm:prSet presAssocID="{AA880EA0-F686-5144-9684-E678798D1C71}" presName="sibTrans" presStyleLbl="sibTrans1D1" presStyleIdx="3" presStyleCnt="4"/>
      <dgm:spPr/>
      <dgm:t>
        <a:bodyPr/>
        <a:lstStyle/>
        <a:p>
          <a:endParaRPr lang="zh-CN" altLang="en-US"/>
        </a:p>
      </dgm:t>
    </dgm:pt>
  </dgm:ptLst>
  <dgm:cxnLst>
    <dgm:cxn modelId="{202C2DDA-4AFB-4748-9559-2510C156FBED}" type="presOf" srcId="{CF342428-F002-654C-AABA-B6BF624D410F}" destId="{769F7878-983F-A847-BBC0-7EC3DC3D03E3}" srcOrd="0" destOrd="0" presId="urn:microsoft.com/office/officeart/2005/8/layout/cycle6"/>
    <dgm:cxn modelId="{43F64A32-CA40-1C4A-AC88-184DC46A9461}" type="presOf" srcId="{A14AA2E0-0138-7B47-97F7-8D82F5BA6AD6}" destId="{CCF19433-2087-1D40-810B-23952E43E78F}" srcOrd="0" destOrd="0" presId="urn:microsoft.com/office/officeart/2005/8/layout/cycle6"/>
    <dgm:cxn modelId="{A67986DC-C69A-4848-B7EC-43F3D1A21E67}" type="presOf" srcId="{25E7C140-837C-5B42-9081-C43BFC69450F}" destId="{B4D541C7-EEE6-E746-AADA-6593B647488C}" srcOrd="0" destOrd="0" presId="urn:microsoft.com/office/officeart/2005/8/layout/cycle6"/>
    <dgm:cxn modelId="{69A62B6C-839A-C64E-8D3F-33D7C74D9E21}" srcId="{9BEB9892-125C-3146-A0F5-C85150927BDF}" destId="{354EE0F5-F39F-E94E-8354-226C2C90A55C}" srcOrd="0" destOrd="0" parTransId="{5B9F40B7-6DA5-DC4B-916C-89502FE27AB4}" sibTransId="{56CE1D96-BB6E-A040-AA80-5ED74A7E7E32}"/>
    <dgm:cxn modelId="{10953BBD-CF60-404F-AF71-BACB932EE0A8}" srcId="{9BEB9892-125C-3146-A0F5-C85150927BDF}" destId="{A14AA2E0-0138-7B47-97F7-8D82F5BA6AD6}" srcOrd="2" destOrd="0" parTransId="{B38DE79D-C569-CB45-8071-B41328668971}" sibTransId="{CF342428-F002-654C-AABA-B6BF624D410F}"/>
    <dgm:cxn modelId="{6CE659BC-365E-554B-A640-C1D6477B0DF4}" type="presOf" srcId="{56CE1D96-BB6E-A040-AA80-5ED74A7E7E32}" destId="{4097BCD9-F5C7-644D-9EE6-1CE412C2E7FB}" srcOrd="0" destOrd="0" presId="urn:microsoft.com/office/officeart/2005/8/layout/cycle6"/>
    <dgm:cxn modelId="{35D97344-D0D6-8043-A216-D1B24C7C4226}" type="presOf" srcId="{395803CB-2B15-4D4D-AA5F-F4D0048E36DC}" destId="{AFAA1318-EF7E-B143-B591-10AE19DA3091}" srcOrd="0" destOrd="0" presId="urn:microsoft.com/office/officeart/2005/8/layout/cycle6"/>
    <dgm:cxn modelId="{CB718C92-E632-1342-A562-006582C9B30F}" type="presOf" srcId="{AA880EA0-F686-5144-9684-E678798D1C71}" destId="{06F43C61-2B8B-D24C-A9D9-B04BB3CC8841}" srcOrd="0" destOrd="0" presId="urn:microsoft.com/office/officeart/2005/8/layout/cycle6"/>
    <dgm:cxn modelId="{AD1A5E78-2DA6-8941-A445-DD3C1DFBA3EA}" type="presOf" srcId="{354EE0F5-F39F-E94E-8354-226C2C90A55C}" destId="{7CE3CAAF-CA92-CE48-8498-3AD9F655249F}" srcOrd="0" destOrd="0" presId="urn:microsoft.com/office/officeart/2005/8/layout/cycle6"/>
    <dgm:cxn modelId="{67FCFF90-2142-D748-8314-022D6814DF3D}" type="presOf" srcId="{0B3B032D-BF5D-694C-BAE9-2C28F2E53980}" destId="{2DA745F1-D5A6-114E-9E8D-1788617EBD58}" srcOrd="0" destOrd="0" presId="urn:microsoft.com/office/officeart/2005/8/layout/cycle6"/>
    <dgm:cxn modelId="{B1328436-F350-3441-BE8C-F550BCC6CFCC}" srcId="{9BEB9892-125C-3146-A0F5-C85150927BDF}" destId="{395803CB-2B15-4D4D-AA5F-F4D0048E36DC}" srcOrd="1" destOrd="0" parTransId="{4F47A5E7-325B-3948-A9F9-1FA035CFF8A2}" sibTransId="{0B3B032D-BF5D-694C-BAE9-2C28F2E53980}"/>
    <dgm:cxn modelId="{1817438D-D440-404F-8349-53BACE641B82}" srcId="{9BEB9892-125C-3146-A0F5-C85150927BDF}" destId="{25E7C140-837C-5B42-9081-C43BFC69450F}" srcOrd="3" destOrd="0" parTransId="{73513A1D-FBBE-924A-BE8B-B8E2C4DAD629}" sibTransId="{AA880EA0-F686-5144-9684-E678798D1C71}"/>
    <dgm:cxn modelId="{322F5650-0911-5B42-8161-DBDB8F21F845}" type="presOf" srcId="{9BEB9892-125C-3146-A0F5-C85150927BDF}" destId="{7FA88E7D-EA61-544A-B8DA-DC1304E2B637}" srcOrd="0" destOrd="0" presId="urn:microsoft.com/office/officeart/2005/8/layout/cycle6"/>
    <dgm:cxn modelId="{C2A857C8-71A7-B24E-954C-92FAFFB6E1F4}" type="presParOf" srcId="{7FA88E7D-EA61-544A-B8DA-DC1304E2B637}" destId="{7CE3CAAF-CA92-CE48-8498-3AD9F655249F}" srcOrd="0" destOrd="0" presId="urn:microsoft.com/office/officeart/2005/8/layout/cycle6"/>
    <dgm:cxn modelId="{73FB8733-975A-5140-AFF5-9F0392CECAA0}" type="presParOf" srcId="{7FA88E7D-EA61-544A-B8DA-DC1304E2B637}" destId="{51ECBFEA-A010-1843-B2E2-5A8B1B65E81D}" srcOrd="1" destOrd="0" presId="urn:microsoft.com/office/officeart/2005/8/layout/cycle6"/>
    <dgm:cxn modelId="{357482FC-5954-3D4D-B04E-4DFF83F4FFDA}" type="presParOf" srcId="{7FA88E7D-EA61-544A-B8DA-DC1304E2B637}" destId="{4097BCD9-F5C7-644D-9EE6-1CE412C2E7FB}" srcOrd="2" destOrd="0" presId="urn:microsoft.com/office/officeart/2005/8/layout/cycle6"/>
    <dgm:cxn modelId="{2B3B1D5B-67A8-6940-8405-2B5BFA45D471}" type="presParOf" srcId="{7FA88E7D-EA61-544A-B8DA-DC1304E2B637}" destId="{AFAA1318-EF7E-B143-B591-10AE19DA3091}" srcOrd="3" destOrd="0" presId="urn:microsoft.com/office/officeart/2005/8/layout/cycle6"/>
    <dgm:cxn modelId="{0F830EF3-CA90-1144-B849-1DE18CDA221F}" type="presParOf" srcId="{7FA88E7D-EA61-544A-B8DA-DC1304E2B637}" destId="{85989C5C-FC3A-EF47-A95F-868FDB82672F}" srcOrd="4" destOrd="0" presId="urn:microsoft.com/office/officeart/2005/8/layout/cycle6"/>
    <dgm:cxn modelId="{935F8EB1-5851-DE45-94B3-2E9D503D9D67}" type="presParOf" srcId="{7FA88E7D-EA61-544A-B8DA-DC1304E2B637}" destId="{2DA745F1-D5A6-114E-9E8D-1788617EBD58}" srcOrd="5" destOrd="0" presId="urn:microsoft.com/office/officeart/2005/8/layout/cycle6"/>
    <dgm:cxn modelId="{C68B9A8F-14BF-7A46-8746-B17E931A9010}" type="presParOf" srcId="{7FA88E7D-EA61-544A-B8DA-DC1304E2B637}" destId="{CCF19433-2087-1D40-810B-23952E43E78F}" srcOrd="6" destOrd="0" presId="urn:microsoft.com/office/officeart/2005/8/layout/cycle6"/>
    <dgm:cxn modelId="{674F9270-1F81-AB4B-999C-4ED42B875035}" type="presParOf" srcId="{7FA88E7D-EA61-544A-B8DA-DC1304E2B637}" destId="{3F7A3C86-580C-2B44-ABC3-20E62032E226}" srcOrd="7" destOrd="0" presId="urn:microsoft.com/office/officeart/2005/8/layout/cycle6"/>
    <dgm:cxn modelId="{BE669A6A-752B-E948-BF47-AB722910A58C}" type="presParOf" srcId="{7FA88E7D-EA61-544A-B8DA-DC1304E2B637}" destId="{769F7878-983F-A847-BBC0-7EC3DC3D03E3}" srcOrd="8" destOrd="0" presId="urn:microsoft.com/office/officeart/2005/8/layout/cycle6"/>
    <dgm:cxn modelId="{C583B6E0-BDFE-8F45-A50C-6FEBAB880395}" type="presParOf" srcId="{7FA88E7D-EA61-544A-B8DA-DC1304E2B637}" destId="{B4D541C7-EEE6-E746-AADA-6593B647488C}" srcOrd="9" destOrd="0" presId="urn:microsoft.com/office/officeart/2005/8/layout/cycle6"/>
    <dgm:cxn modelId="{AAF486D0-52FD-584E-BBCF-87728FA15489}" type="presParOf" srcId="{7FA88E7D-EA61-544A-B8DA-DC1304E2B637}" destId="{3ADE2E02-889A-F744-BC76-9A7BF2BFAB5E}" srcOrd="10" destOrd="0" presId="urn:microsoft.com/office/officeart/2005/8/layout/cycle6"/>
    <dgm:cxn modelId="{F2966871-487D-F743-987C-1215DE85EE9C}" type="presParOf" srcId="{7FA88E7D-EA61-544A-B8DA-DC1304E2B637}" destId="{06F43C61-2B8B-D24C-A9D9-B04BB3CC8841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BEB9892-125C-3146-A0F5-C85150927BDF}" type="doc">
      <dgm:prSet loTypeId="urn:microsoft.com/office/officeart/2005/8/layout/cycle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4EE0F5-F39F-E94E-8354-226C2C90A55C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State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5B9F40B7-6DA5-DC4B-916C-89502FE27AB4}" type="parTrans" cxnId="{69A62B6C-839A-C64E-8D3F-33D7C74D9E21}">
      <dgm:prSet/>
      <dgm:spPr/>
      <dgm:t>
        <a:bodyPr/>
        <a:lstStyle/>
        <a:p>
          <a:endParaRPr lang="zh-CN" altLang="en-US"/>
        </a:p>
      </dgm:t>
    </dgm:pt>
    <dgm:pt modelId="{56CE1D96-BB6E-A040-AA80-5ED74A7E7E32}" type="sibTrans" cxnId="{69A62B6C-839A-C64E-8D3F-33D7C74D9E21}">
      <dgm:prSet/>
      <dgm:spPr/>
      <dgm:t>
        <a:bodyPr/>
        <a:lstStyle/>
        <a:p>
          <a:endParaRPr lang="zh-CN" altLang="en-US"/>
        </a:p>
      </dgm:t>
    </dgm:pt>
    <dgm:pt modelId="{395803CB-2B15-4D4D-AA5F-F4D0048E36DC}">
      <dgm:prSet phldrT="[文本]"/>
      <dgm:spPr/>
      <dgm:t>
        <a:bodyPr/>
        <a:lstStyle/>
        <a:p>
          <a:r>
            <a:rPr lang="en-US" altLang="zh-CN" dirty="0" smtClean="0">
              <a:solidFill>
                <a:schemeClr val="tx1"/>
              </a:solidFill>
            </a:rPr>
            <a:t>Action</a:t>
          </a:r>
          <a:endParaRPr lang="zh-CN" altLang="en-US" dirty="0">
            <a:solidFill>
              <a:schemeClr val="tx1"/>
            </a:solidFill>
          </a:endParaRPr>
        </a:p>
      </dgm:t>
    </dgm:pt>
    <dgm:pt modelId="{4F47A5E7-325B-3948-A9F9-1FA035CFF8A2}" type="parTrans" cxnId="{B1328436-F350-3441-BE8C-F550BCC6CFCC}">
      <dgm:prSet/>
      <dgm:spPr/>
      <dgm:t>
        <a:bodyPr/>
        <a:lstStyle/>
        <a:p>
          <a:endParaRPr lang="zh-CN" altLang="en-US"/>
        </a:p>
      </dgm:t>
    </dgm:pt>
    <dgm:pt modelId="{0B3B032D-BF5D-694C-BAE9-2C28F2E53980}" type="sibTrans" cxnId="{B1328436-F350-3441-BE8C-F550BCC6CFCC}">
      <dgm:prSet/>
      <dgm:spPr/>
      <dgm:t>
        <a:bodyPr/>
        <a:lstStyle/>
        <a:p>
          <a:endParaRPr lang="zh-CN" altLang="en-US"/>
        </a:p>
      </dgm:t>
    </dgm:pt>
    <dgm:pt modelId="{A14AA2E0-0138-7B47-97F7-8D82F5BA6AD6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Transition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B38DE79D-C569-CB45-8071-B41328668971}" type="parTrans" cxnId="{10953BBD-CF60-404F-AF71-BACB932EE0A8}">
      <dgm:prSet/>
      <dgm:spPr/>
      <dgm:t>
        <a:bodyPr/>
        <a:lstStyle/>
        <a:p>
          <a:endParaRPr lang="zh-CN" altLang="en-US"/>
        </a:p>
      </dgm:t>
    </dgm:pt>
    <dgm:pt modelId="{CF342428-F002-654C-AABA-B6BF624D410F}" type="sibTrans" cxnId="{10953BBD-CF60-404F-AF71-BACB932EE0A8}">
      <dgm:prSet/>
      <dgm:spPr/>
      <dgm:t>
        <a:bodyPr/>
        <a:lstStyle/>
        <a:p>
          <a:endParaRPr lang="zh-CN" altLang="en-US"/>
        </a:p>
      </dgm:t>
    </dgm:pt>
    <dgm:pt modelId="{25E7C140-837C-5B42-9081-C43BFC69450F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Reward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73513A1D-FBBE-924A-BE8B-B8E2C4DAD629}" type="parTrans" cxnId="{1817438D-D440-404F-8349-53BACE641B82}">
      <dgm:prSet/>
      <dgm:spPr/>
      <dgm:t>
        <a:bodyPr/>
        <a:lstStyle/>
        <a:p>
          <a:endParaRPr lang="zh-CN" altLang="en-US"/>
        </a:p>
      </dgm:t>
    </dgm:pt>
    <dgm:pt modelId="{AA880EA0-F686-5144-9684-E678798D1C71}" type="sibTrans" cxnId="{1817438D-D440-404F-8349-53BACE641B82}">
      <dgm:prSet/>
      <dgm:spPr/>
      <dgm:t>
        <a:bodyPr/>
        <a:lstStyle/>
        <a:p>
          <a:endParaRPr lang="zh-CN" altLang="en-US"/>
        </a:p>
      </dgm:t>
    </dgm:pt>
    <dgm:pt modelId="{7FA88E7D-EA61-544A-B8DA-DC1304E2B637}" type="pres">
      <dgm:prSet presAssocID="{9BEB9892-125C-3146-A0F5-C85150927BD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CE3CAAF-CA92-CE48-8498-3AD9F655249F}" type="pres">
      <dgm:prSet presAssocID="{354EE0F5-F39F-E94E-8354-226C2C90A55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ECBFEA-A010-1843-B2E2-5A8B1B65E81D}" type="pres">
      <dgm:prSet presAssocID="{354EE0F5-F39F-E94E-8354-226C2C90A55C}" presName="spNode" presStyleCnt="0"/>
      <dgm:spPr/>
    </dgm:pt>
    <dgm:pt modelId="{4097BCD9-F5C7-644D-9EE6-1CE412C2E7FB}" type="pres">
      <dgm:prSet presAssocID="{56CE1D96-BB6E-A040-AA80-5ED74A7E7E32}" presName="sibTrans" presStyleLbl="sibTrans1D1" presStyleIdx="0" presStyleCnt="4"/>
      <dgm:spPr/>
      <dgm:t>
        <a:bodyPr/>
        <a:lstStyle/>
        <a:p>
          <a:endParaRPr lang="zh-CN" altLang="en-US"/>
        </a:p>
      </dgm:t>
    </dgm:pt>
    <dgm:pt modelId="{AFAA1318-EF7E-B143-B591-10AE19DA3091}" type="pres">
      <dgm:prSet presAssocID="{395803CB-2B15-4D4D-AA5F-F4D0048E36D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5989C5C-FC3A-EF47-A95F-868FDB82672F}" type="pres">
      <dgm:prSet presAssocID="{395803CB-2B15-4D4D-AA5F-F4D0048E36DC}" presName="spNode" presStyleCnt="0"/>
      <dgm:spPr/>
    </dgm:pt>
    <dgm:pt modelId="{2DA745F1-D5A6-114E-9E8D-1788617EBD58}" type="pres">
      <dgm:prSet presAssocID="{0B3B032D-BF5D-694C-BAE9-2C28F2E53980}" presName="sibTrans" presStyleLbl="sibTrans1D1" presStyleIdx="1" presStyleCnt="4"/>
      <dgm:spPr/>
      <dgm:t>
        <a:bodyPr/>
        <a:lstStyle/>
        <a:p>
          <a:endParaRPr lang="zh-CN" altLang="en-US"/>
        </a:p>
      </dgm:t>
    </dgm:pt>
    <dgm:pt modelId="{CCF19433-2087-1D40-810B-23952E43E78F}" type="pres">
      <dgm:prSet presAssocID="{A14AA2E0-0138-7B47-97F7-8D82F5BA6AD6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F7A3C86-580C-2B44-ABC3-20E62032E226}" type="pres">
      <dgm:prSet presAssocID="{A14AA2E0-0138-7B47-97F7-8D82F5BA6AD6}" presName="spNode" presStyleCnt="0"/>
      <dgm:spPr/>
    </dgm:pt>
    <dgm:pt modelId="{769F7878-983F-A847-BBC0-7EC3DC3D03E3}" type="pres">
      <dgm:prSet presAssocID="{CF342428-F002-654C-AABA-B6BF624D410F}" presName="sibTrans" presStyleLbl="sibTrans1D1" presStyleIdx="2" presStyleCnt="4"/>
      <dgm:spPr/>
      <dgm:t>
        <a:bodyPr/>
        <a:lstStyle/>
        <a:p>
          <a:endParaRPr lang="zh-CN" altLang="en-US"/>
        </a:p>
      </dgm:t>
    </dgm:pt>
    <dgm:pt modelId="{B4D541C7-EEE6-E746-AADA-6593B647488C}" type="pres">
      <dgm:prSet presAssocID="{25E7C140-837C-5B42-9081-C43BFC69450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DE2E02-889A-F744-BC76-9A7BF2BFAB5E}" type="pres">
      <dgm:prSet presAssocID="{25E7C140-837C-5B42-9081-C43BFC69450F}" presName="spNode" presStyleCnt="0"/>
      <dgm:spPr/>
    </dgm:pt>
    <dgm:pt modelId="{06F43C61-2B8B-D24C-A9D9-B04BB3CC8841}" type="pres">
      <dgm:prSet presAssocID="{AA880EA0-F686-5144-9684-E678798D1C71}" presName="sibTrans" presStyleLbl="sibTrans1D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960FE1B-6B88-814D-A0EA-B213A25683F1}" type="presOf" srcId="{CF342428-F002-654C-AABA-B6BF624D410F}" destId="{769F7878-983F-A847-BBC0-7EC3DC3D03E3}" srcOrd="0" destOrd="0" presId="urn:microsoft.com/office/officeart/2005/8/layout/cycle6"/>
    <dgm:cxn modelId="{03E0CF9E-42E9-3A4C-BB82-9B611C20967A}" type="presOf" srcId="{AA880EA0-F686-5144-9684-E678798D1C71}" destId="{06F43C61-2B8B-D24C-A9D9-B04BB3CC8841}" srcOrd="0" destOrd="0" presId="urn:microsoft.com/office/officeart/2005/8/layout/cycle6"/>
    <dgm:cxn modelId="{41EB72D5-12E5-5D41-B198-8F91F1779323}" type="presOf" srcId="{A14AA2E0-0138-7B47-97F7-8D82F5BA6AD6}" destId="{CCF19433-2087-1D40-810B-23952E43E78F}" srcOrd="0" destOrd="0" presId="urn:microsoft.com/office/officeart/2005/8/layout/cycle6"/>
    <dgm:cxn modelId="{69A62B6C-839A-C64E-8D3F-33D7C74D9E21}" srcId="{9BEB9892-125C-3146-A0F5-C85150927BDF}" destId="{354EE0F5-F39F-E94E-8354-226C2C90A55C}" srcOrd="0" destOrd="0" parTransId="{5B9F40B7-6DA5-DC4B-916C-89502FE27AB4}" sibTransId="{56CE1D96-BB6E-A040-AA80-5ED74A7E7E32}"/>
    <dgm:cxn modelId="{B88152F0-A163-EC45-9619-C9215A6515FB}" type="presOf" srcId="{0B3B032D-BF5D-694C-BAE9-2C28F2E53980}" destId="{2DA745F1-D5A6-114E-9E8D-1788617EBD58}" srcOrd="0" destOrd="0" presId="urn:microsoft.com/office/officeart/2005/8/layout/cycle6"/>
    <dgm:cxn modelId="{10953BBD-CF60-404F-AF71-BACB932EE0A8}" srcId="{9BEB9892-125C-3146-A0F5-C85150927BDF}" destId="{A14AA2E0-0138-7B47-97F7-8D82F5BA6AD6}" srcOrd="2" destOrd="0" parTransId="{B38DE79D-C569-CB45-8071-B41328668971}" sibTransId="{CF342428-F002-654C-AABA-B6BF624D410F}"/>
    <dgm:cxn modelId="{E0A95AF5-81FB-0042-B020-F15AC0A32DEC}" type="presOf" srcId="{56CE1D96-BB6E-A040-AA80-5ED74A7E7E32}" destId="{4097BCD9-F5C7-644D-9EE6-1CE412C2E7FB}" srcOrd="0" destOrd="0" presId="urn:microsoft.com/office/officeart/2005/8/layout/cycle6"/>
    <dgm:cxn modelId="{B9E94BA4-0464-9A45-8C2A-98DF68241D1C}" type="presOf" srcId="{9BEB9892-125C-3146-A0F5-C85150927BDF}" destId="{7FA88E7D-EA61-544A-B8DA-DC1304E2B637}" srcOrd="0" destOrd="0" presId="urn:microsoft.com/office/officeart/2005/8/layout/cycle6"/>
    <dgm:cxn modelId="{ED46CD51-DE47-E440-9DC2-914EE195A130}" type="presOf" srcId="{354EE0F5-F39F-E94E-8354-226C2C90A55C}" destId="{7CE3CAAF-CA92-CE48-8498-3AD9F655249F}" srcOrd="0" destOrd="0" presId="urn:microsoft.com/office/officeart/2005/8/layout/cycle6"/>
    <dgm:cxn modelId="{B1328436-F350-3441-BE8C-F550BCC6CFCC}" srcId="{9BEB9892-125C-3146-A0F5-C85150927BDF}" destId="{395803CB-2B15-4D4D-AA5F-F4D0048E36DC}" srcOrd="1" destOrd="0" parTransId="{4F47A5E7-325B-3948-A9F9-1FA035CFF8A2}" sibTransId="{0B3B032D-BF5D-694C-BAE9-2C28F2E53980}"/>
    <dgm:cxn modelId="{1817438D-D440-404F-8349-53BACE641B82}" srcId="{9BEB9892-125C-3146-A0F5-C85150927BDF}" destId="{25E7C140-837C-5B42-9081-C43BFC69450F}" srcOrd="3" destOrd="0" parTransId="{73513A1D-FBBE-924A-BE8B-B8E2C4DAD629}" sibTransId="{AA880EA0-F686-5144-9684-E678798D1C71}"/>
    <dgm:cxn modelId="{64950F38-A893-DC4D-B79E-7A5D68D53C72}" type="presOf" srcId="{395803CB-2B15-4D4D-AA5F-F4D0048E36DC}" destId="{AFAA1318-EF7E-B143-B591-10AE19DA3091}" srcOrd="0" destOrd="0" presId="urn:microsoft.com/office/officeart/2005/8/layout/cycle6"/>
    <dgm:cxn modelId="{C557C472-4A2A-774F-A21D-6B94E6EECB69}" type="presOf" srcId="{25E7C140-837C-5B42-9081-C43BFC69450F}" destId="{B4D541C7-EEE6-E746-AADA-6593B647488C}" srcOrd="0" destOrd="0" presId="urn:microsoft.com/office/officeart/2005/8/layout/cycle6"/>
    <dgm:cxn modelId="{7C70C7AC-2A39-A341-B555-89C604EC7CA3}" type="presParOf" srcId="{7FA88E7D-EA61-544A-B8DA-DC1304E2B637}" destId="{7CE3CAAF-CA92-CE48-8498-3AD9F655249F}" srcOrd="0" destOrd="0" presId="urn:microsoft.com/office/officeart/2005/8/layout/cycle6"/>
    <dgm:cxn modelId="{4A619408-AC8A-5047-8B58-FBA8039AA85A}" type="presParOf" srcId="{7FA88E7D-EA61-544A-B8DA-DC1304E2B637}" destId="{51ECBFEA-A010-1843-B2E2-5A8B1B65E81D}" srcOrd="1" destOrd="0" presId="urn:microsoft.com/office/officeart/2005/8/layout/cycle6"/>
    <dgm:cxn modelId="{4041A3B2-E354-7B40-81D9-95F7D04AD9BB}" type="presParOf" srcId="{7FA88E7D-EA61-544A-B8DA-DC1304E2B637}" destId="{4097BCD9-F5C7-644D-9EE6-1CE412C2E7FB}" srcOrd="2" destOrd="0" presId="urn:microsoft.com/office/officeart/2005/8/layout/cycle6"/>
    <dgm:cxn modelId="{F3A74D8F-1768-8043-85E9-51DFC84BD9E8}" type="presParOf" srcId="{7FA88E7D-EA61-544A-B8DA-DC1304E2B637}" destId="{AFAA1318-EF7E-B143-B591-10AE19DA3091}" srcOrd="3" destOrd="0" presId="urn:microsoft.com/office/officeart/2005/8/layout/cycle6"/>
    <dgm:cxn modelId="{12C5DAF9-06FC-AF4D-BBC3-1FC8D025637F}" type="presParOf" srcId="{7FA88E7D-EA61-544A-B8DA-DC1304E2B637}" destId="{85989C5C-FC3A-EF47-A95F-868FDB82672F}" srcOrd="4" destOrd="0" presId="urn:microsoft.com/office/officeart/2005/8/layout/cycle6"/>
    <dgm:cxn modelId="{6BB44407-604B-7442-A78C-BF3CE787FD18}" type="presParOf" srcId="{7FA88E7D-EA61-544A-B8DA-DC1304E2B637}" destId="{2DA745F1-D5A6-114E-9E8D-1788617EBD58}" srcOrd="5" destOrd="0" presId="urn:microsoft.com/office/officeart/2005/8/layout/cycle6"/>
    <dgm:cxn modelId="{CB44639B-745D-2E47-B179-9C4B1CABA162}" type="presParOf" srcId="{7FA88E7D-EA61-544A-B8DA-DC1304E2B637}" destId="{CCF19433-2087-1D40-810B-23952E43E78F}" srcOrd="6" destOrd="0" presId="urn:microsoft.com/office/officeart/2005/8/layout/cycle6"/>
    <dgm:cxn modelId="{B4B41695-1611-A044-9CE9-689DC9B65FB3}" type="presParOf" srcId="{7FA88E7D-EA61-544A-B8DA-DC1304E2B637}" destId="{3F7A3C86-580C-2B44-ABC3-20E62032E226}" srcOrd="7" destOrd="0" presId="urn:microsoft.com/office/officeart/2005/8/layout/cycle6"/>
    <dgm:cxn modelId="{32DF82FA-D397-4C41-BF0D-1029DE9074D0}" type="presParOf" srcId="{7FA88E7D-EA61-544A-B8DA-DC1304E2B637}" destId="{769F7878-983F-A847-BBC0-7EC3DC3D03E3}" srcOrd="8" destOrd="0" presId="urn:microsoft.com/office/officeart/2005/8/layout/cycle6"/>
    <dgm:cxn modelId="{F9B26DDB-33A0-0545-9C56-3B2E0F791F8A}" type="presParOf" srcId="{7FA88E7D-EA61-544A-B8DA-DC1304E2B637}" destId="{B4D541C7-EEE6-E746-AADA-6593B647488C}" srcOrd="9" destOrd="0" presId="urn:microsoft.com/office/officeart/2005/8/layout/cycle6"/>
    <dgm:cxn modelId="{54FB8814-71D2-6845-9616-C87EFE820C19}" type="presParOf" srcId="{7FA88E7D-EA61-544A-B8DA-DC1304E2B637}" destId="{3ADE2E02-889A-F744-BC76-9A7BF2BFAB5E}" srcOrd="10" destOrd="0" presId="urn:microsoft.com/office/officeart/2005/8/layout/cycle6"/>
    <dgm:cxn modelId="{2227297C-3BE2-C342-8A68-23DC4C39B150}" type="presParOf" srcId="{7FA88E7D-EA61-544A-B8DA-DC1304E2B637}" destId="{06F43C61-2B8B-D24C-A9D9-B04BB3CC8841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BEB9892-125C-3146-A0F5-C85150927BDF}" type="doc">
      <dgm:prSet loTypeId="urn:microsoft.com/office/officeart/2005/8/layout/cycle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4EE0F5-F39F-E94E-8354-226C2C90A55C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State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5B9F40B7-6DA5-DC4B-916C-89502FE27AB4}" type="parTrans" cxnId="{69A62B6C-839A-C64E-8D3F-33D7C74D9E21}">
      <dgm:prSet/>
      <dgm:spPr/>
      <dgm:t>
        <a:bodyPr/>
        <a:lstStyle/>
        <a:p>
          <a:endParaRPr lang="zh-CN" altLang="en-US"/>
        </a:p>
      </dgm:t>
    </dgm:pt>
    <dgm:pt modelId="{56CE1D96-BB6E-A040-AA80-5ED74A7E7E32}" type="sibTrans" cxnId="{69A62B6C-839A-C64E-8D3F-33D7C74D9E21}">
      <dgm:prSet/>
      <dgm:spPr/>
      <dgm:t>
        <a:bodyPr/>
        <a:lstStyle/>
        <a:p>
          <a:endParaRPr lang="zh-CN" altLang="en-US"/>
        </a:p>
      </dgm:t>
    </dgm:pt>
    <dgm:pt modelId="{395803CB-2B15-4D4D-AA5F-F4D0048E36DC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Action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4F47A5E7-325B-3948-A9F9-1FA035CFF8A2}" type="parTrans" cxnId="{B1328436-F350-3441-BE8C-F550BCC6CFCC}">
      <dgm:prSet/>
      <dgm:spPr/>
      <dgm:t>
        <a:bodyPr/>
        <a:lstStyle/>
        <a:p>
          <a:endParaRPr lang="zh-CN" altLang="en-US"/>
        </a:p>
      </dgm:t>
    </dgm:pt>
    <dgm:pt modelId="{0B3B032D-BF5D-694C-BAE9-2C28F2E53980}" type="sibTrans" cxnId="{B1328436-F350-3441-BE8C-F550BCC6CFCC}">
      <dgm:prSet/>
      <dgm:spPr/>
      <dgm:t>
        <a:bodyPr/>
        <a:lstStyle/>
        <a:p>
          <a:endParaRPr lang="zh-CN" altLang="en-US"/>
        </a:p>
      </dgm:t>
    </dgm:pt>
    <dgm:pt modelId="{A14AA2E0-0138-7B47-97F7-8D82F5BA6AD6}">
      <dgm:prSet phldrT="[文本]"/>
      <dgm:spPr/>
      <dgm:t>
        <a:bodyPr/>
        <a:lstStyle/>
        <a:p>
          <a:r>
            <a:rPr lang="en-US" altLang="zh-CN" dirty="0" smtClean="0">
              <a:solidFill>
                <a:schemeClr val="tx1"/>
              </a:solidFill>
            </a:rPr>
            <a:t>Transition</a:t>
          </a:r>
          <a:endParaRPr lang="zh-CN" altLang="en-US" dirty="0">
            <a:solidFill>
              <a:schemeClr val="tx1"/>
            </a:solidFill>
          </a:endParaRPr>
        </a:p>
      </dgm:t>
    </dgm:pt>
    <dgm:pt modelId="{B38DE79D-C569-CB45-8071-B41328668971}" type="parTrans" cxnId="{10953BBD-CF60-404F-AF71-BACB932EE0A8}">
      <dgm:prSet/>
      <dgm:spPr/>
      <dgm:t>
        <a:bodyPr/>
        <a:lstStyle/>
        <a:p>
          <a:endParaRPr lang="zh-CN" altLang="en-US"/>
        </a:p>
      </dgm:t>
    </dgm:pt>
    <dgm:pt modelId="{CF342428-F002-654C-AABA-B6BF624D410F}" type="sibTrans" cxnId="{10953BBD-CF60-404F-AF71-BACB932EE0A8}">
      <dgm:prSet/>
      <dgm:spPr/>
      <dgm:t>
        <a:bodyPr/>
        <a:lstStyle/>
        <a:p>
          <a:endParaRPr lang="zh-CN" altLang="en-US"/>
        </a:p>
      </dgm:t>
    </dgm:pt>
    <dgm:pt modelId="{25E7C140-837C-5B42-9081-C43BFC69450F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Reward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73513A1D-FBBE-924A-BE8B-B8E2C4DAD629}" type="parTrans" cxnId="{1817438D-D440-404F-8349-53BACE641B82}">
      <dgm:prSet/>
      <dgm:spPr/>
      <dgm:t>
        <a:bodyPr/>
        <a:lstStyle/>
        <a:p>
          <a:endParaRPr lang="zh-CN" altLang="en-US"/>
        </a:p>
      </dgm:t>
    </dgm:pt>
    <dgm:pt modelId="{AA880EA0-F686-5144-9684-E678798D1C71}" type="sibTrans" cxnId="{1817438D-D440-404F-8349-53BACE641B82}">
      <dgm:prSet/>
      <dgm:spPr/>
      <dgm:t>
        <a:bodyPr/>
        <a:lstStyle/>
        <a:p>
          <a:endParaRPr lang="zh-CN" altLang="en-US"/>
        </a:p>
      </dgm:t>
    </dgm:pt>
    <dgm:pt modelId="{7FA88E7D-EA61-544A-B8DA-DC1304E2B637}" type="pres">
      <dgm:prSet presAssocID="{9BEB9892-125C-3146-A0F5-C85150927BD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CE3CAAF-CA92-CE48-8498-3AD9F655249F}" type="pres">
      <dgm:prSet presAssocID="{354EE0F5-F39F-E94E-8354-226C2C90A55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ECBFEA-A010-1843-B2E2-5A8B1B65E81D}" type="pres">
      <dgm:prSet presAssocID="{354EE0F5-F39F-E94E-8354-226C2C90A55C}" presName="spNode" presStyleCnt="0"/>
      <dgm:spPr/>
    </dgm:pt>
    <dgm:pt modelId="{4097BCD9-F5C7-644D-9EE6-1CE412C2E7FB}" type="pres">
      <dgm:prSet presAssocID="{56CE1D96-BB6E-A040-AA80-5ED74A7E7E32}" presName="sibTrans" presStyleLbl="sibTrans1D1" presStyleIdx="0" presStyleCnt="4"/>
      <dgm:spPr/>
      <dgm:t>
        <a:bodyPr/>
        <a:lstStyle/>
        <a:p>
          <a:endParaRPr lang="zh-CN" altLang="en-US"/>
        </a:p>
      </dgm:t>
    </dgm:pt>
    <dgm:pt modelId="{AFAA1318-EF7E-B143-B591-10AE19DA3091}" type="pres">
      <dgm:prSet presAssocID="{395803CB-2B15-4D4D-AA5F-F4D0048E36D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5989C5C-FC3A-EF47-A95F-868FDB82672F}" type="pres">
      <dgm:prSet presAssocID="{395803CB-2B15-4D4D-AA5F-F4D0048E36DC}" presName="spNode" presStyleCnt="0"/>
      <dgm:spPr/>
    </dgm:pt>
    <dgm:pt modelId="{2DA745F1-D5A6-114E-9E8D-1788617EBD58}" type="pres">
      <dgm:prSet presAssocID="{0B3B032D-BF5D-694C-BAE9-2C28F2E53980}" presName="sibTrans" presStyleLbl="sibTrans1D1" presStyleIdx="1" presStyleCnt="4"/>
      <dgm:spPr/>
      <dgm:t>
        <a:bodyPr/>
        <a:lstStyle/>
        <a:p>
          <a:endParaRPr lang="zh-CN" altLang="en-US"/>
        </a:p>
      </dgm:t>
    </dgm:pt>
    <dgm:pt modelId="{CCF19433-2087-1D40-810B-23952E43E78F}" type="pres">
      <dgm:prSet presAssocID="{A14AA2E0-0138-7B47-97F7-8D82F5BA6AD6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F7A3C86-580C-2B44-ABC3-20E62032E226}" type="pres">
      <dgm:prSet presAssocID="{A14AA2E0-0138-7B47-97F7-8D82F5BA6AD6}" presName="spNode" presStyleCnt="0"/>
      <dgm:spPr/>
    </dgm:pt>
    <dgm:pt modelId="{769F7878-983F-A847-BBC0-7EC3DC3D03E3}" type="pres">
      <dgm:prSet presAssocID="{CF342428-F002-654C-AABA-B6BF624D410F}" presName="sibTrans" presStyleLbl="sibTrans1D1" presStyleIdx="2" presStyleCnt="4"/>
      <dgm:spPr/>
      <dgm:t>
        <a:bodyPr/>
        <a:lstStyle/>
        <a:p>
          <a:endParaRPr lang="zh-CN" altLang="en-US"/>
        </a:p>
      </dgm:t>
    </dgm:pt>
    <dgm:pt modelId="{B4D541C7-EEE6-E746-AADA-6593B647488C}" type="pres">
      <dgm:prSet presAssocID="{25E7C140-837C-5B42-9081-C43BFC69450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DE2E02-889A-F744-BC76-9A7BF2BFAB5E}" type="pres">
      <dgm:prSet presAssocID="{25E7C140-837C-5B42-9081-C43BFC69450F}" presName="spNode" presStyleCnt="0"/>
      <dgm:spPr/>
    </dgm:pt>
    <dgm:pt modelId="{06F43C61-2B8B-D24C-A9D9-B04BB3CC8841}" type="pres">
      <dgm:prSet presAssocID="{AA880EA0-F686-5144-9684-E678798D1C71}" presName="sibTrans" presStyleLbl="sibTrans1D1" presStyleIdx="3" presStyleCnt="4"/>
      <dgm:spPr/>
      <dgm:t>
        <a:bodyPr/>
        <a:lstStyle/>
        <a:p>
          <a:endParaRPr lang="zh-CN" altLang="en-US"/>
        </a:p>
      </dgm:t>
    </dgm:pt>
  </dgm:ptLst>
  <dgm:cxnLst>
    <dgm:cxn modelId="{D9E39E1A-41CA-2342-9277-59A7ED83C330}" type="presOf" srcId="{56CE1D96-BB6E-A040-AA80-5ED74A7E7E32}" destId="{4097BCD9-F5C7-644D-9EE6-1CE412C2E7FB}" srcOrd="0" destOrd="0" presId="urn:microsoft.com/office/officeart/2005/8/layout/cycle6"/>
    <dgm:cxn modelId="{24531758-5C68-D94B-8AB1-0063DEA26613}" type="presOf" srcId="{CF342428-F002-654C-AABA-B6BF624D410F}" destId="{769F7878-983F-A847-BBC0-7EC3DC3D03E3}" srcOrd="0" destOrd="0" presId="urn:microsoft.com/office/officeart/2005/8/layout/cycle6"/>
    <dgm:cxn modelId="{6E8B1BFE-B9CF-7E45-9089-664E62769A49}" type="presOf" srcId="{395803CB-2B15-4D4D-AA5F-F4D0048E36DC}" destId="{AFAA1318-EF7E-B143-B591-10AE19DA3091}" srcOrd="0" destOrd="0" presId="urn:microsoft.com/office/officeart/2005/8/layout/cycle6"/>
    <dgm:cxn modelId="{F2AA3D61-A46E-E943-B689-B6DDB6E3F933}" type="presOf" srcId="{25E7C140-837C-5B42-9081-C43BFC69450F}" destId="{B4D541C7-EEE6-E746-AADA-6593B647488C}" srcOrd="0" destOrd="0" presId="urn:microsoft.com/office/officeart/2005/8/layout/cycle6"/>
    <dgm:cxn modelId="{69A62B6C-839A-C64E-8D3F-33D7C74D9E21}" srcId="{9BEB9892-125C-3146-A0F5-C85150927BDF}" destId="{354EE0F5-F39F-E94E-8354-226C2C90A55C}" srcOrd="0" destOrd="0" parTransId="{5B9F40B7-6DA5-DC4B-916C-89502FE27AB4}" sibTransId="{56CE1D96-BB6E-A040-AA80-5ED74A7E7E32}"/>
    <dgm:cxn modelId="{B46C2214-F02F-2244-B34F-5E6418D56A21}" type="presOf" srcId="{0B3B032D-BF5D-694C-BAE9-2C28F2E53980}" destId="{2DA745F1-D5A6-114E-9E8D-1788617EBD58}" srcOrd="0" destOrd="0" presId="urn:microsoft.com/office/officeart/2005/8/layout/cycle6"/>
    <dgm:cxn modelId="{250A5840-6DE9-4C49-AD63-9F2BDD5DB8C9}" type="presOf" srcId="{354EE0F5-F39F-E94E-8354-226C2C90A55C}" destId="{7CE3CAAF-CA92-CE48-8498-3AD9F655249F}" srcOrd="0" destOrd="0" presId="urn:microsoft.com/office/officeart/2005/8/layout/cycle6"/>
    <dgm:cxn modelId="{69211A5F-E501-7447-87B3-7183BD35CB34}" type="presOf" srcId="{A14AA2E0-0138-7B47-97F7-8D82F5BA6AD6}" destId="{CCF19433-2087-1D40-810B-23952E43E78F}" srcOrd="0" destOrd="0" presId="urn:microsoft.com/office/officeart/2005/8/layout/cycle6"/>
    <dgm:cxn modelId="{10953BBD-CF60-404F-AF71-BACB932EE0A8}" srcId="{9BEB9892-125C-3146-A0F5-C85150927BDF}" destId="{A14AA2E0-0138-7B47-97F7-8D82F5BA6AD6}" srcOrd="2" destOrd="0" parTransId="{B38DE79D-C569-CB45-8071-B41328668971}" sibTransId="{CF342428-F002-654C-AABA-B6BF624D410F}"/>
    <dgm:cxn modelId="{E735A0DC-0904-6D4A-9C63-9BB8B9A77822}" type="presOf" srcId="{AA880EA0-F686-5144-9684-E678798D1C71}" destId="{06F43C61-2B8B-D24C-A9D9-B04BB3CC8841}" srcOrd="0" destOrd="0" presId="urn:microsoft.com/office/officeart/2005/8/layout/cycle6"/>
    <dgm:cxn modelId="{8F1083A8-4271-0146-9DA7-D01049697F7E}" type="presOf" srcId="{9BEB9892-125C-3146-A0F5-C85150927BDF}" destId="{7FA88E7D-EA61-544A-B8DA-DC1304E2B637}" srcOrd="0" destOrd="0" presId="urn:microsoft.com/office/officeart/2005/8/layout/cycle6"/>
    <dgm:cxn modelId="{B1328436-F350-3441-BE8C-F550BCC6CFCC}" srcId="{9BEB9892-125C-3146-A0F5-C85150927BDF}" destId="{395803CB-2B15-4D4D-AA5F-F4D0048E36DC}" srcOrd="1" destOrd="0" parTransId="{4F47A5E7-325B-3948-A9F9-1FA035CFF8A2}" sibTransId="{0B3B032D-BF5D-694C-BAE9-2C28F2E53980}"/>
    <dgm:cxn modelId="{1817438D-D440-404F-8349-53BACE641B82}" srcId="{9BEB9892-125C-3146-A0F5-C85150927BDF}" destId="{25E7C140-837C-5B42-9081-C43BFC69450F}" srcOrd="3" destOrd="0" parTransId="{73513A1D-FBBE-924A-BE8B-B8E2C4DAD629}" sibTransId="{AA880EA0-F686-5144-9684-E678798D1C71}"/>
    <dgm:cxn modelId="{F6F90409-5574-5E44-A9C2-F2FDEC851E32}" type="presParOf" srcId="{7FA88E7D-EA61-544A-B8DA-DC1304E2B637}" destId="{7CE3CAAF-CA92-CE48-8498-3AD9F655249F}" srcOrd="0" destOrd="0" presId="urn:microsoft.com/office/officeart/2005/8/layout/cycle6"/>
    <dgm:cxn modelId="{9BD142DB-669A-4443-A242-EDA0A5DB92AE}" type="presParOf" srcId="{7FA88E7D-EA61-544A-B8DA-DC1304E2B637}" destId="{51ECBFEA-A010-1843-B2E2-5A8B1B65E81D}" srcOrd="1" destOrd="0" presId="urn:microsoft.com/office/officeart/2005/8/layout/cycle6"/>
    <dgm:cxn modelId="{12D52C0D-BE18-9846-8241-BED9C75062D6}" type="presParOf" srcId="{7FA88E7D-EA61-544A-B8DA-DC1304E2B637}" destId="{4097BCD9-F5C7-644D-9EE6-1CE412C2E7FB}" srcOrd="2" destOrd="0" presId="urn:microsoft.com/office/officeart/2005/8/layout/cycle6"/>
    <dgm:cxn modelId="{69F75E27-7EC5-544F-A6A8-78054AB2C8D5}" type="presParOf" srcId="{7FA88E7D-EA61-544A-B8DA-DC1304E2B637}" destId="{AFAA1318-EF7E-B143-B591-10AE19DA3091}" srcOrd="3" destOrd="0" presId="urn:microsoft.com/office/officeart/2005/8/layout/cycle6"/>
    <dgm:cxn modelId="{41377726-4976-CC4B-8D51-512F685273A1}" type="presParOf" srcId="{7FA88E7D-EA61-544A-B8DA-DC1304E2B637}" destId="{85989C5C-FC3A-EF47-A95F-868FDB82672F}" srcOrd="4" destOrd="0" presId="urn:microsoft.com/office/officeart/2005/8/layout/cycle6"/>
    <dgm:cxn modelId="{BE69F728-E27C-B242-9BBD-D8D2536AC218}" type="presParOf" srcId="{7FA88E7D-EA61-544A-B8DA-DC1304E2B637}" destId="{2DA745F1-D5A6-114E-9E8D-1788617EBD58}" srcOrd="5" destOrd="0" presId="urn:microsoft.com/office/officeart/2005/8/layout/cycle6"/>
    <dgm:cxn modelId="{04050076-BFEC-344C-A359-2E735443CD77}" type="presParOf" srcId="{7FA88E7D-EA61-544A-B8DA-DC1304E2B637}" destId="{CCF19433-2087-1D40-810B-23952E43E78F}" srcOrd="6" destOrd="0" presId="urn:microsoft.com/office/officeart/2005/8/layout/cycle6"/>
    <dgm:cxn modelId="{DEE7E117-0096-0D43-B8B6-BF1771532E5F}" type="presParOf" srcId="{7FA88E7D-EA61-544A-B8DA-DC1304E2B637}" destId="{3F7A3C86-580C-2B44-ABC3-20E62032E226}" srcOrd="7" destOrd="0" presId="urn:microsoft.com/office/officeart/2005/8/layout/cycle6"/>
    <dgm:cxn modelId="{7D07911F-A979-F44A-9D43-B05104E826F2}" type="presParOf" srcId="{7FA88E7D-EA61-544A-B8DA-DC1304E2B637}" destId="{769F7878-983F-A847-BBC0-7EC3DC3D03E3}" srcOrd="8" destOrd="0" presId="urn:microsoft.com/office/officeart/2005/8/layout/cycle6"/>
    <dgm:cxn modelId="{A9B37B0D-9256-7F4C-A107-75043D929ED4}" type="presParOf" srcId="{7FA88E7D-EA61-544A-B8DA-DC1304E2B637}" destId="{B4D541C7-EEE6-E746-AADA-6593B647488C}" srcOrd="9" destOrd="0" presId="urn:microsoft.com/office/officeart/2005/8/layout/cycle6"/>
    <dgm:cxn modelId="{DAA995A8-6AF1-804F-8361-E86C01B01921}" type="presParOf" srcId="{7FA88E7D-EA61-544A-B8DA-DC1304E2B637}" destId="{3ADE2E02-889A-F744-BC76-9A7BF2BFAB5E}" srcOrd="10" destOrd="0" presId="urn:microsoft.com/office/officeart/2005/8/layout/cycle6"/>
    <dgm:cxn modelId="{E913801D-5FBD-1145-A697-DA5CFCFB1453}" type="presParOf" srcId="{7FA88E7D-EA61-544A-B8DA-DC1304E2B637}" destId="{06F43C61-2B8B-D24C-A9D9-B04BB3CC8841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EB9892-125C-3146-A0F5-C85150927BDF}" type="doc">
      <dgm:prSet loTypeId="urn:microsoft.com/office/officeart/2005/8/layout/cycle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4EE0F5-F39F-E94E-8354-226C2C90A55C}">
      <dgm:prSet phldrT="[文本]"/>
      <dgm:spPr/>
      <dgm:t>
        <a:bodyPr/>
        <a:lstStyle/>
        <a:p>
          <a:r>
            <a:rPr lang="en-US" altLang="zh-CN" dirty="0" smtClean="0"/>
            <a:t>State</a:t>
          </a:r>
          <a:endParaRPr lang="zh-CN" altLang="en-US" dirty="0"/>
        </a:p>
      </dgm:t>
    </dgm:pt>
    <dgm:pt modelId="{5B9F40B7-6DA5-DC4B-916C-89502FE27AB4}" type="parTrans" cxnId="{69A62B6C-839A-C64E-8D3F-33D7C74D9E21}">
      <dgm:prSet/>
      <dgm:spPr/>
      <dgm:t>
        <a:bodyPr/>
        <a:lstStyle/>
        <a:p>
          <a:endParaRPr lang="zh-CN" altLang="en-US"/>
        </a:p>
      </dgm:t>
    </dgm:pt>
    <dgm:pt modelId="{56CE1D96-BB6E-A040-AA80-5ED74A7E7E32}" type="sibTrans" cxnId="{69A62B6C-839A-C64E-8D3F-33D7C74D9E21}">
      <dgm:prSet/>
      <dgm:spPr/>
      <dgm:t>
        <a:bodyPr/>
        <a:lstStyle/>
        <a:p>
          <a:endParaRPr lang="zh-CN" altLang="en-US"/>
        </a:p>
      </dgm:t>
    </dgm:pt>
    <dgm:pt modelId="{395803CB-2B15-4D4D-AA5F-F4D0048E36DC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Action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4F47A5E7-325B-3948-A9F9-1FA035CFF8A2}" type="parTrans" cxnId="{B1328436-F350-3441-BE8C-F550BCC6CFCC}">
      <dgm:prSet/>
      <dgm:spPr/>
      <dgm:t>
        <a:bodyPr/>
        <a:lstStyle/>
        <a:p>
          <a:endParaRPr lang="zh-CN" altLang="en-US"/>
        </a:p>
      </dgm:t>
    </dgm:pt>
    <dgm:pt modelId="{0B3B032D-BF5D-694C-BAE9-2C28F2E53980}" type="sibTrans" cxnId="{B1328436-F350-3441-BE8C-F550BCC6CFCC}">
      <dgm:prSet/>
      <dgm:spPr/>
      <dgm:t>
        <a:bodyPr/>
        <a:lstStyle/>
        <a:p>
          <a:endParaRPr lang="zh-CN" altLang="en-US"/>
        </a:p>
      </dgm:t>
    </dgm:pt>
    <dgm:pt modelId="{A14AA2E0-0138-7B47-97F7-8D82F5BA6AD6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Transition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B38DE79D-C569-CB45-8071-B41328668971}" type="parTrans" cxnId="{10953BBD-CF60-404F-AF71-BACB932EE0A8}">
      <dgm:prSet/>
      <dgm:spPr/>
      <dgm:t>
        <a:bodyPr/>
        <a:lstStyle/>
        <a:p>
          <a:endParaRPr lang="zh-CN" altLang="en-US"/>
        </a:p>
      </dgm:t>
    </dgm:pt>
    <dgm:pt modelId="{CF342428-F002-654C-AABA-B6BF624D410F}" type="sibTrans" cxnId="{10953BBD-CF60-404F-AF71-BACB932EE0A8}">
      <dgm:prSet/>
      <dgm:spPr/>
      <dgm:t>
        <a:bodyPr/>
        <a:lstStyle/>
        <a:p>
          <a:endParaRPr lang="zh-CN" altLang="en-US"/>
        </a:p>
      </dgm:t>
    </dgm:pt>
    <dgm:pt modelId="{25E7C140-837C-5B42-9081-C43BFC69450F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Reward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73513A1D-FBBE-924A-BE8B-B8E2C4DAD629}" type="parTrans" cxnId="{1817438D-D440-404F-8349-53BACE641B82}">
      <dgm:prSet/>
      <dgm:spPr/>
      <dgm:t>
        <a:bodyPr/>
        <a:lstStyle/>
        <a:p>
          <a:endParaRPr lang="zh-CN" altLang="en-US"/>
        </a:p>
      </dgm:t>
    </dgm:pt>
    <dgm:pt modelId="{AA880EA0-F686-5144-9684-E678798D1C71}" type="sibTrans" cxnId="{1817438D-D440-404F-8349-53BACE641B82}">
      <dgm:prSet/>
      <dgm:spPr/>
      <dgm:t>
        <a:bodyPr/>
        <a:lstStyle/>
        <a:p>
          <a:endParaRPr lang="zh-CN" altLang="en-US"/>
        </a:p>
      </dgm:t>
    </dgm:pt>
    <dgm:pt modelId="{7FA88E7D-EA61-544A-B8DA-DC1304E2B637}" type="pres">
      <dgm:prSet presAssocID="{9BEB9892-125C-3146-A0F5-C85150927BD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CE3CAAF-CA92-CE48-8498-3AD9F655249F}" type="pres">
      <dgm:prSet presAssocID="{354EE0F5-F39F-E94E-8354-226C2C90A55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ECBFEA-A010-1843-B2E2-5A8B1B65E81D}" type="pres">
      <dgm:prSet presAssocID="{354EE0F5-F39F-E94E-8354-226C2C90A55C}" presName="spNode" presStyleCnt="0"/>
      <dgm:spPr/>
    </dgm:pt>
    <dgm:pt modelId="{4097BCD9-F5C7-644D-9EE6-1CE412C2E7FB}" type="pres">
      <dgm:prSet presAssocID="{56CE1D96-BB6E-A040-AA80-5ED74A7E7E32}" presName="sibTrans" presStyleLbl="sibTrans1D1" presStyleIdx="0" presStyleCnt="4"/>
      <dgm:spPr/>
      <dgm:t>
        <a:bodyPr/>
        <a:lstStyle/>
        <a:p>
          <a:endParaRPr lang="zh-CN" altLang="en-US"/>
        </a:p>
      </dgm:t>
    </dgm:pt>
    <dgm:pt modelId="{AFAA1318-EF7E-B143-B591-10AE19DA3091}" type="pres">
      <dgm:prSet presAssocID="{395803CB-2B15-4D4D-AA5F-F4D0048E36D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5989C5C-FC3A-EF47-A95F-868FDB82672F}" type="pres">
      <dgm:prSet presAssocID="{395803CB-2B15-4D4D-AA5F-F4D0048E36DC}" presName="spNode" presStyleCnt="0"/>
      <dgm:spPr/>
    </dgm:pt>
    <dgm:pt modelId="{2DA745F1-D5A6-114E-9E8D-1788617EBD58}" type="pres">
      <dgm:prSet presAssocID="{0B3B032D-BF5D-694C-BAE9-2C28F2E53980}" presName="sibTrans" presStyleLbl="sibTrans1D1" presStyleIdx="1" presStyleCnt="4"/>
      <dgm:spPr/>
      <dgm:t>
        <a:bodyPr/>
        <a:lstStyle/>
        <a:p>
          <a:endParaRPr lang="zh-CN" altLang="en-US"/>
        </a:p>
      </dgm:t>
    </dgm:pt>
    <dgm:pt modelId="{CCF19433-2087-1D40-810B-23952E43E78F}" type="pres">
      <dgm:prSet presAssocID="{A14AA2E0-0138-7B47-97F7-8D82F5BA6AD6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F7A3C86-580C-2B44-ABC3-20E62032E226}" type="pres">
      <dgm:prSet presAssocID="{A14AA2E0-0138-7B47-97F7-8D82F5BA6AD6}" presName="spNode" presStyleCnt="0"/>
      <dgm:spPr/>
    </dgm:pt>
    <dgm:pt modelId="{769F7878-983F-A847-BBC0-7EC3DC3D03E3}" type="pres">
      <dgm:prSet presAssocID="{CF342428-F002-654C-AABA-B6BF624D410F}" presName="sibTrans" presStyleLbl="sibTrans1D1" presStyleIdx="2" presStyleCnt="4"/>
      <dgm:spPr/>
      <dgm:t>
        <a:bodyPr/>
        <a:lstStyle/>
        <a:p>
          <a:endParaRPr lang="zh-CN" altLang="en-US"/>
        </a:p>
      </dgm:t>
    </dgm:pt>
    <dgm:pt modelId="{B4D541C7-EEE6-E746-AADA-6593B647488C}" type="pres">
      <dgm:prSet presAssocID="{25E7C140-837C-5B42-9081-C43BFC69450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DE2E02-889A-F744-BC76-9A7BF2BFAB5E}" type="pres">
      <dgm:prSet presAssocID="{25E7C140-837C-5B42-9081-C43BFC69450F}" presName="spNode" presStyleCnt="0"/>
      <dgm:spPr/>
    </dgm:pt>
    <dgm:pt modelId="{06F43C61-2B8B-D24C-A9D9-B04BB3CC8841}" type="pres">
      <dgm:prSet presAssocID="{AA880EA0-F686-5144-9684-E678798D1C71}" presName="sibTrans" presStyleLbl="sibTrans1D1" presStyleIdx="3" presStyleCnt="4"/>
      <dgm:spPr/>
      <dgm:t>
        <a:bodyPr/>
        <a:lstStyle/>
        <a:p>
          <a:endParaRPr lang="zh-CN" altLang="en-US"/>
        </a:p>
      </dgm:t>
    </dgm:pt>
  </dgm:ptLst>
  <dgm:cxnLst>
    <dgm:cxn modelId="{E2B94180-E1E9-5049-86EB-8B40A14CEA3F}" type="presOf" srcId="{395803CB-2B15-4D4D-AA5F-F4D0048E36DC}" destId="{AFAA1318-EF7E-B143-B591-10AE19DA3091}" srcOrd="0" destOrd="0" presId="urn:microsoft.com/office/officeart/2005/8/layout/cycle6"/>
    <dgm:cxn modelId="{CBD2D91F-FBEF-BC4F-AC70-F44B29C816A5}" type="presOf" srcId="{A14AA2E0-0138-7B47-97F7-8D82F5BA6AD6}" destId="{CCF19433-2087-1D40-810B-23952E43E78F}" srcOrd="0" destOrd="0" presId="urn:microsoft.com/office/officeart/2005/8/layout/cycle6"/>
    <dgm:cxn modelId="{69A62B6C-839A-C64E-8D3F-33D7C74D9E21}" srcId="{9BEB9892-125C-3146-A0F5-C85150927BDF}" destId="{354EE0F5-F39F-E94E-8354-226C2C90A55C}" srcOrd="0" destOrd="0" parTransId="{5B9F40B7-6DA5-DC4B-916C-89502FE27AB4}" sibTransId="{56CE1D96-BB6E-A040-AA80-5ED74A7E7E32}"/>
    <dgm:cxn modelId="{ABE78350-C682-DD4C-BCEF-F65F468E4206}" type="presOf" srcId="{25E7C140-837C-5B42-9081-C43BFC69450F}" destId="{B4D541C7-EEE6-E746-AADA-6593B647488C}" srcOrd="0" destOrd="0" presId="urn:microsoft.com/office/officeart/2005/8/layout/cycle6"/>
    <dgm:cxn modelId="{D3417D42-36F8-4242-9D8F-3655880105BE}" type="presOf" srcId="{CF342428-F002-654C-AABA-B6BF624D410F}" destId="{769F7878-983F-A847-BBC0-7EC3DC3D03E3}" srcOrd="0" destOrd="0" presId="urn:microsoft.com/office/officeart/2005/8/layout/cycle6"/>
    <dgm:cxn modelId="{10953BBD-CF60-404F-AF71-BACB932EE0A8}" srcId="{9BEB9892-125C-3146-A0F5-C85150927BDF}" destId="{A14AA2E0-0138-7B47-97F7-8D82F5BA6AD6}" srcOrd="2" destOrd="0" parTransId="{B38DE79D-C569-CB45-8071-B41328668971}" sibTransId="{CF342428-F002-654C-AABA-B6BF624D410F}"/>
    <dgm:cxn modelId="{AA9B3969-5156-0B47-AB2E-A9FF13E39ADB}" type="presOf" srcId="{0B3B032D-BF5D-694C-BAE9-2C28F2E53980}" destId="{2DA745F1-D5A6-114E-9E8D-1788617EBD58}" srcOrd="0" destOrd="0" presId="urn:microsoft.com/office/officeart/2005/8/layout/cycle6"/>
    <dgm:cxn modelId="{6E203D29-7717-5549-8BE8-F7F4ADC0E2A6}" type="presOf" srcId="{56CE1D96-BB6E-A040-AA80-5ED74A7E7E32}" destId="{4097BCD9-F5C7-644D-9EE6-1CE412C2E7FB}" srcOrd="0" destOrd="0" presId="urn:microsoft.com/office/officeart/2005/8/layout/cycle6"/>
    <dgm:cxn modelId="{25F61F87-EDBC-5746-9A23-E4171B57A4AE}" type="presOf" srcId="{354EE0F5-F39F-E94E-8354-226C2C90A55C}" destId="{7CE3CAAF-CA92-CE48-8498-3AD9F655249F}" srcOrd="0" destOrd="0" presId="urn:microsoft.com/office/officeart/2005/8/layout/cycle6"/>
    <dgm:cxn modelId="{8F4FF86D-74C8-464C-B533-99B99802EA42}" type="presOf" srcId="{9BEB9892-125C-3146-A0F5-C85150927BDF}" destId="{7FA88E7D-EA61-544A-B8DA-DC1304E2B637}" srcOrd="0" destOrd="0" presId="urn:microsoft.com/office/officeart/2005/8/layout/cycle6"/>
    <dgm:cxn modelId="{34D7D260-82BA-CC47-8C43-7A8DAC0615A6}" type="presOf" srcId="{AA880EA0-F686-5144-9684-E678798D1C71}" destId="{06F43C61-2B8B-D24C-A9D9-B04BB3CC8841}" srcOrd="0" destOrd="0" presId="urn:microsoft.com/office/officeart/2005/8/layout/cycle6"/>
    <dgm:cxn modelId="{B1328436-F350-3441-BE8C-F550BCC6CFCC}" srcId="{9BEB9892-125C-3146-A0F5-C85150927BDF}" destId="{395803CB-2B15-4D4D-AA5F-F4D0048E36DC}" srcOrd="1" destOrd="0" parTransId="{4F47A5E7-325B-3948-A9F9-1FA035CFF8A2}" sibTransId="{0B3B032D-BF5D-694C-BAE9-2C28F2E53980}"/>
    <dgm:cxn modelId="{1817438D-D440-404F-8349-53BACE641B82}" srcId="{9BEB9892-125C-3146-A0F5-C85150927BDF}" destId="{25E7C140-837C-5B42-9081-C43BFC69450F}" srcOrd="3" destOrd="0" parTransId="{73513A1D-FBBE-924A-BE8B-B8E2C4DAD629}" sibTransId="{AA880EA0-F686-5144-9684-E678798D1C71}"/>
    <dgm:cxn modelId="{81004394-1459-AB40-864C-BBAE9B4E2F6A}" type="presParOf" srcId="{7FA88E7D-EA61-544A-B8DA-DC1304E2B637}" destId="{7CE3CAAF-CA92-CE48-8498-3AD9F655249F}" srcOrd="0" destOrd="0" presId="urn:microsoft.com/office/officeart/2005/8/layout/cycle6"/>
    <dgm:cxn modelId="{D0158558-2A17-694B-8ED1-C61B73AA6512}" type="presParOf" srcId="{7FA88E7D-EA61-544A-B8DA-DC1304E2B637}" destId="{51ECBFEA-A010-1843-B2E2-5A8B1B65E81D}" srcOrd="1" destOrd="0" presId="urn:microsoft.com/office/officeart/2005/8/layout/cycle6"/>
    <dgm:cxn modelId="{CBA7909F-F3BB-264E-9568-6A70BB8A3E56}" type="presParOf" srcId="{7FA88E7D-EA61-544A-B8DA-DC1304E2B637}" destId="{4097BCD9-F5C7-644D-9EE6-1CE412C2E7FB}" srcOrd="2" destOrd="0" presId="urn:microsoft.com/office/officeart/2005/8/layout/cycle6"/>
    <dgm:cxn modelId="{8F5C8806-7D36-8143-91C9-862C5ACBA353}" type="presParOf" srcId="{7FA88E7D-EA61-544A-B8DA-DC1304E2B637}" destId="{AFAA1318-EF7E-B143-B591-10AE19DA3091}" srcOrd="3" destOrd="0" presId="urn:microsoft.com/office/officeart/2005/8/layout/cycle6"/>
    <dgm:cxn modelId="{C1755779-6FFD-6A4B-809B-E156997E6C15}" type="presParOf" srcId="{7FA88E7D-EA61-544A-B8DA-DC1304E2B637}" destId="{85989C5C-FC3A-EF47-A95F-868FDB82672F}" srcOrd="4" destOrd="0" presId="urn:microsoft.com/office/officeart/2005/8/layout/cycle6"/>
    <dgm:cxn modelId="{A6466EE9-474A-604E-B65B-DDDFCAB022CA}" type="presParOf" srcId="{7FA88E7D-EA61-544A-B8DA-DC1304E2B637}" destId="{2DA745F1-D5A6-114E-9E8D-1788617EBD58}" srcOrd="5" destOrd="0" presId="urn:microsoft.com/office/officeart/2005/8/layout/cycle6"/>
    <dgm:cxn modelId="{1739ECE3-B2CE-5C42-AC55-0EE826A4119B}" type="presParOf" srcId="{7FA88E7D-EA61-544A-B8DA-DC1304E2B637}" destId="{CCF19433-2087-1D40-810B-23952E43E78F}" srcOrd="6" destOrd="0" presId="urn:microsoft.com/office/officeart/2005/8/layout/cycle6"/>
    <dgm:cxn modelId="{EC3159FB-0DEF-3B47-B6B7-3ABD8AC03D74}" type="presParOf" srcId="{7FA88E7D-EA61-544A-B8DA-DC1304E2B637}" destId="{3F7A3C86-580C-2B44-ABC3-20E62032E226}" srcOrd="7" destOrd="0" presId="urn:microsoft.com/office/officeart/2005/8/layout/cycle6"/>
    <dgm:cxn modelId="{073EF4F6-7262-BA43-98A0-B585D2D47B56}" type="presParOf" srcId="{7FA88E7D-EA61-544A-B8DA-DC1304E2B637}" destId="{769F7878-983F-A847-BBC0-7EC3DC3D03E3}" srcOrd="8" destOrd="0" presId="urn:microsoft.com/office/officeart/2005/8/layout/cycle6"/>
    <dgm:cxn modelId="{DFBBDCE8-D8F8-E04D-9F42-0E36C51485D4}" type="presParOf" srcId="{7FA88E7D-EA61-544A-B8DA-DC1304E2B637}" destId="{B4D541C7-EEE6-E746-AADA-6593B647488C}" srcOrd="9" destOrd="0" presId="urn:microsoft.com/office/officeart/2005/8/layout/cycle6"/>
    <dgm:cxn modelId="{38234C7C-A91B-CF41-9E01-11F7E0061B7F}" type="presParOf" srcId="{7FA88E7D-EA61-544A-B8DA-DC1304E2B637}" destId="{3ADE2E02-889A-F744-BC76-9A7BF2BFAB5E}" srcOrd="10" destOrd="0" presId="urn:microsoft.com/office/officeart/2005/8/layout/cycle6"/>
    <dgm:cxn modelId="{62BD424E-D2B7-DB4F-BAE3-C75A3187608D}" type="presParOf" srcId="{7FA88E7D-EA61-544A-B8DA-DC1304E2B637}" destId="{06F43C61-2B8B-D24C-A9D9-B04BB3CC8841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9BEB9892-125C-3146-A0F5-C85150927BDF}" type="doc">
      <dgm:prSet loTypeId="urn:microsoft.com/office/officeart/2005/8/layout/cycle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4EE0F5-F39F-E94E-8354-226C2C90A55C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State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5B9F40B7-6DA5-DC4B-916C-89502FE27AB4}" type="parTrans" cxnId="{69A62B6C-839A-C64E-8D3F-33D7C74D9E21}">
      <dgm:prSet/>
      <dgm:spPr/>
      <dgm:t>
        <a:bodyPr/>
        <a:lstStyle/>
        <a:p>
          <a:endParaRPr lang="zh-CN" altLang="en-US"/>
        </a:p>
      </dgm:t>
    </dgm:pt>
    <dgm:pt modelId="{56CE1D96-BB6E-A040-AA80-5ED74A7E7E32}" type="sibTrans" cxnId="{69A62B6C-839A-C64E-8D3F-33D7C74D9E21}">
      <dgm:prSet/>
      <dgm:spPr/>
      <dgm:t>
        <a:bodyPr/>
        <a:lstStyle/>
        <a:p>
          <a:endParaRPr lang="zh-CN" altLang="en-US"/>
        </a:p>
      </dgm:t>
    </dgm:pt>
    <dgm:pt modelId="{395803CB-2B15-4D4D-AA5F-F4D0048E36DC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Action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4F47A5E7-325B-3948-A9F9-1FA035CFF8A2}" type="parTrans" cxnId="{B1328436-F350-3441-BE8C-F550BCC6CFCC}">
      <dgm:prSet/>
      <dgm:spPr/>
      <dgm:t>
        <a:bodyPr/>
        <a:lstStyle/>
        <a:p>
          <a:endParaRPr lang="zh-CN" altLang="en-US"/>
        </a:p>
      </dgm:t>
    </dgm:pt>
    <dgm:pt modelId="{0B3B032D-BF5D-694C-BAE9-2C28F2E53980}" type="sibTrans" cxnId="{B1328436-F350-3441-BE8C-F550BCC6CFCC}">
      <dgm:prSet/>
      <dgm:spPr/>
      <dgm:t>
        <a:bodyPr/>
        <a:lstStyle/>
        <a:p>
          <a:endParaRPr lang="zh-CN" altLang="en-US"/>
        </a:p>
      </dgm:t>
    </dgm:pt>
    <dgm:pt modelId="{A14AA2E0-0138-7B47-97F7-8D82F5BA6AD6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Transition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B38DE79D-C569-CB45-8071-B41328668971}" type="parTrans" cxnId="{10953BBD-CF60-404F-AF71-BACB932EE0A8}">
      <dgm:prSet/>
      <dgm:spPr/>
      <dgm:t>
        <a:bodyPr/>
        <a:lstStyle/>
        <a:p>
          <a:endParaRPr lang="zh-CN" altLang="en-US"/>
        </a:p>
      </dgm:t>
    </dgm:pt>
    <dgm:pt modelId="{CF342428-F002-654C-AABA-B6BF624D410F}" type="sibTrans" cxnId="{10953BBD-CF60-404F-AF71-BACB932EE0A8}">
      <dgm:prSet/>
      <dgm:spPr/>
      <dgm:t>
        <a:bodyPr/>
        <a:lstStyle/>
        <a:p>
          <a:endParaRPr lang="zh-CN" altLang="en-US"/>
        </a:p>
      </dgm:t>
    </dgm:pt>
    <dgm:pt modelId="{25E7C140-837C-5B42-9081-C43BFC69450F}">
      <dgm:prSet phldrT="[文本]"/>
      <dgm:spPr/>
      <dgm:t>
        <a:bodyPr/>
        <a:lstStyle/>
        <a:p>
          <a:r>
            <a:rPr lang="en-US" altLang="zh-CN" dirty="0" smtClean="0">
              <a:solidFill>
                <a:schemeClr val="tx1"/>
              </a:solidFill>
            </a:rPr>
            <a:t>Reward</a:t>
          </a:r>
          <a:endParaRPr lang="zh-CN" altLang="en-US" dirty="0">
            <a:solidFill>
              <a:schemeClr val="tx1"/>
            </a:solidFill>
          </a:endParaRPr>
        </a:p>
      </dgm:t>
    </dgm:pt>
    <dgm:pt modelId="{73513A1D-FBBE-924A-BE8B-B8E2C4DAD629}" type="parTrans" cxnId="{1817438D-D440-404F-8349-53BACE641B82}">
      <dgm:prSet/>
      <dgm:spPr/>
      <dgm:t>
        <a:bodyPr/>
        <a:lstStyle/>
        <a:p>
          <a:endParaRPr lang="zh-CN" altLang="en-US"/>
        </a:p>
      </dgm:t>
    </dgm:pt>
    <dgm:pt modelId="{AA880EA0-F686-5144-9684-E678798D1C71}" type="sibTrans" cxnId="{1817438D-D440-404F-8349-53BACE641B82}">
      <dgm:prSet/>
      <dgm:spPr/>
      <dgm:t>
        <a:bodyPr/>
        <a:lstStyle/>
        <a:p>
          <a:endParaRPr lang="zh-CN" altLang="en-US"/>
        </a:p>
      </dgm:t>
    </dgm:pt>
    <dgm:pt modelId="{7FA88E7D-EA61-544A-B8DA-DC1304E2B637}" type="pres">
      <dgm:prSet presAssocID="{9BEB9892-125C-3146-A0F5-C85150927BD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CE3CAAF-CA92-CE48-8498-3AD9F655249F}" type="pres">
      <dgm:prSet presAssocID="{354EE0F5-F39F-E94E-8354-226C2C90A55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ECBFEA-A010-1843-B2E2-5A8B1B65E81D}" type="pres">
      <dgm:prSet presAssocID="{354EE0F5-F39F-E94E-8354-226C2C90A55C}" presName="spNode" presStyleCnt="0"/>
      <dgm:spPr/>
    </dgm:pt>
    <dgm:pt modelId="{4097BCD9-F5C7-644D-9EE6-1CE412C2E7FB}" type="pres">
      <dgm:prSet presAssocID="{56CE1D96-BB6E-A040-AA80-5ED74A7E7E32}" presName="sibTrans" presStyleLbl="sibTrans1D1" presStyleIdx="0" presStyleCnt="4"/>
      <dgm:spPr/>
      <dgm:t>
        <a:bodyPr/>
        <a:lstStyle/>
        <a:p>
          <a:endParaRPr lang="zh-CN" altLang="en-US"/>
        </a:p>
      </dgm:t>
    </dgm:pt>
    <dgm:pt modelId="{AFAA1318-EF7E-B143-B591-10AE19DA3091}" type="pres">
      <dgm:prSet presAssocID="{395803CB-2B15-4D4D-AA5F-F4D0048E36D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5989C5C-FC3A-EF47-A95F-868FDB82672F}" type="pres">
      <dgm:prSet presAssocID="{395803CB-2B15-4D4D-AA5F-F4D0048E36DC}" presName="spNode" presStyleCnt="0"/>
      <dgm:spPr/>
    </dgm:pt>
    <dgm:pt modelId="{2DA745F1-D5A6-114E-9E8D-1788617EBD58}" type="pres">
      <dgm:prSet presAssocID="{0B3B032D-BF5D-694C-BAE9-2C28F2E53980}" presName="sibTrans" presStyleLbl="sibTrans1D1" presStyleIdx="1" presStyleCnt="4"/>
      <dgm:spPr/>
      <dgm:t>
        <a:bodyPr/>
        <a:lstStyle/>
        <a:p>
          <a:endParaRPr lang="zh-CN" altLang="en-US"/>
        </a:p>
      </dgm:t>
    </dgm:pt>
    <dgm:pt modelId="{CCF19433-2087-1D40-810B-23952E43E78F}" type="pres">
      <dgm:prSet presAssocID="{A14AA2E0-0138-7B47-97F7-8D82F5BA6AD6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F7A3C86-580C-2B44-ABC3-20E62032E226}" type="pres">
      <dgm:prSet presAssocID="{A14AA2E0-0138-7B47-97F7-8D82F5BA6AD6}" presName="spNode" presStyleCnt="0"/>
      <dgm:spPr/>
    </dgm:pt>
    <dgm:pt modelId="{769F7878-983F-A847-BBC0-7EC3DC3D03E3}" type="pres">
      <dgm:prSet presAssocID="{CF342428-F002-654C-AABA-B6BF624D410F}" presName="sibTrans" presStyleLbl="sibTrans1D1" presStyleIdx="2" presStyleCnt="4"/>
      <dgm:spPr/>
      <dgm:t>
        <a:bodyPr/>
        <a:lstStyle/>
        <a:p>
          <a:endParaRPr lang="zh-CN" altLang="en-US"/>
        </a:p>
      </dgm:t>
    </dgm:pt>
    <dgm:pt modelId="{B4D541C7-EEE6-E746-AADA-6593B647488C}" type="pres">
      <dgm:prSet presAssocID="{25E7C140-837C-5B42-9081-C43BFC69450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DE2E02-889A-F744-BC76-9A7BF2BFAB5E}" type="pres">
      <dgm:prSet presAssocID="{25E7C140-837C-5B42-9081-C43BFC69450F}" presName="spNode" presStyleCnt="0"/>
      <dgm:spPr/>
    </dgm:pt>
    <dgm:pt modelId="{06F43C61-2B8B-D24C-A9D9-B04BB3CC8841}" type="pres">
      <dgm:prSet presAssocID="{AA880EA0-F686-5144-9684-E678798D1C71}" presName="sibTrans" presStyleLbl="sibTrans1D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3DB63CC-DEF0-B847-BA27-310E19F587BB}" type="presOf" srcId="{0B3B032D-BF5D-694C-BAE9-2C28F2E53980}" destId="{2DA745F1-D5A6-114E-9E8D-1788617EBD58}" srcOrd="0" destOrd="0" presId="urn:microsoft.com/office/officeart/2005/8/layout/cycle6"/>
    <dgm:cxn modelId="{BEB2E0B8-70C1-204B-B385-92C20B280468}" type="presOf" srcId="{25E7C140-837C-5B42-9081-C43BFC69450F}" destId="{B4D541C7-EEE6-E746-AADA-6593B647488C}" srcOrd="0" destOrd="0" presId="urn:microsoft.com/office/officeart/2005/8/layout/cycle6"/>
    <dgm:cxn modelId="{5FFC836C-B666-3D4E-A938-0B04FE3AA076}" type="presOf" srcId="{354EE0F5-F39F-E94E-8354-226C2C90A55C}" destId="{7CE3CAAF-CA92-CE48-8498-3AD9F655249F}" srcOrd="0" destOrd="0" presId="urn:microsoft.com/office/officeart/2005/8/layout/cycle6"/>
    <dgm:cxn modelId="{CA21FD73-9327-4D47-8D9C-0875052E2C9B}" type="presOf" srcId="{A14AA2E0-0138-7B47-97F7-8D82F5BA6AD6}" destId="{CCF19433-2087-1D40-810B-23952E43E78F}" srcOrd="0" destOrd="0" presId="urn:microsoft.com/office/officeart/2005/8/layout/cycle6"/>
    <dgm:cxn modelId="{69A62B6C-839A-C64E-8D3F-33D7C74D9E21}" srcId="{9BEB9892-125C-3146-A0F5-C85150927BDF}" destId="{354EE0F5-F39F-E94E-8354-226C2C90A55C}" srcOrd="0" destOrd="0" parTransId="{5B9F40B7-6DA5-DC4B-916C-89502FE27AB4}" sibTransId="{56CE1D96-BB6E-A040-AA80-5ED74A7E7E32}"/>
    <dgm:cxn modelId="{F32C0C05-B767-1044-82DB-E6D5921F2AF6}" type="presOf" srcId="{CF342428-F002-654C-AABA-B6BF624D410F}" destId="{769F7878-983F-A847-BBC0-7EC3DC3D03E3}" srcOrd="0" destOrd="0" presId="urn:microsoft.com/office/officeart/2005/8/layout/cycle6"/>
    <dgm:cxn modelId="{BE3615CE-F033-204E-8B17-F6362DE0841F}" type="presOf" srcId="{395803CB-2B15-4D4D-AA5F-F4D0048E36DC}" destId="{AFAA1318-EF7E-B143-B591-10AE19DA3091}" srcOrd="0" destOrd="0" presId="urn:microsoft.com/office/officeart/2005/8/layout/cycle6"/>
    <dgm:cxn modelId="{10953BBD-CF60-404F-AF71-BACB932EE0A8}" srcId="{9BEB9892-125C-3146-A0F5-C85150927BDF}" destId="{A14AA2E0-0138-7B47-97F7-8D82F5BA6AD6}" srcOrd="2" destOrd="0" parTransId="{B38DE79D-C569-CB45-8071-B41328668971}" sibTransId="{CF342428-F002-654C-AABA-B6BF624D410F}"/>
    <dgm:cxn modelId="{DE467D34-FD19-4640-8BA0-355776B297F8}" type="presOf" srcId="{9BEB9892-125C-3146-A0F5-C85150927BDF}" destId="{7FA88E7D-EA61-544A-B8DA-DC1304E2B637}" srcOrd="0" destOrd="0" presId="urn:microsoft.com/office/officeart/2005/8/layout/cycle6"/>
    <dgm:cxn modelId="{7DD935E0-B64E-CF40-BB5C-7AE4AE0AE3A4}" type="presOf" srcId="{56CE1D96-BB6E-A040-AA80-5ED74A7E7E32}" destId="{4097BCD9-F5C7-644D-9EE6-1CE412C2E7FB}" srcOrd="0" destOrd="0" presId="urn:microsoft.com/office/officeart/2005/8/layout/cycle6"/>
    <dgm:cxn modelId="{B1328436-F350-3441-BE8C-F550BCC6CFCC}" srcId="{9BEB9892-125C-3146-A0F5-C85150927BDF}" destId="{395803CB-2B15-4D4D-AA5F-F4D0048E36DC}" srcOrd="1" destOrd="0" parTransId="{4F47A5E7-325B-3948-A9F9-1FA035CFF8A2}" sibTransId="{0B3B032D-BF5D-694C-BAE9-2C28F2E53980}"/>
    <dgm:cxn modelId="{1817438D-D440-404F-8349-53BACE641B82}" srcId="{9BEB9892-125C-3146-A0F5-C85150927BDF}" destId="{25E7C140-837C-5B42-9081-C43BFC69450F}" srcOrd="3" destOrd="0" parTransId="{73513A1D-FBBE-924A-BE8B-B8E2C4DAD629}" sibTransId="{AA880EA0-F686-5144-9684-E678798D1C71}"/>
    <dgm:cxn modelId="{26FCB074-664E-014B-8D17-11FAFB3CDF19}" type="presOf" srcId="{AA880EA0-F686-5144-9684-E678798D1C71}" destId="{06F43C61-2B8B-D24C-A9D9-B04BB3CC8841}" srcOrd="0" destOrd="0" presId="urn:microsoft.com/office/officeart/2005/8/layout/cycle6"/>
    <dgm:cxn modelId="{F8B13679-FD3A-BF41-A400-A2736653669C}" type="presParOf" srcId="{7FA88E7D-EA61-544A-B8DA-DC1304E2B637}" destId="{7CE3CAAF-CA92-CE48-8498-3AD9F655249F}" srcOrd="0" destOrd="0" presId="urn:microsoft.com/office/officeart/2005/8/layout/cycle6"/>
    <dgm:cxn modelId="{FD0E0990-43FA-BA45-B045-75DD9D3ED03A}" type="presParOf" srcId="{7FA88E7D-EA61-544A-B8DA-DC1304E2B637}" destId="{51ECBFEA-A010-1843-B2E2-5A8B1B65E81D}" srcOrd="1" destOrd="0" presId="urn:microsoft.com/office/officeart/2005/8/layout/cycle6"/>
    <dgm:cxn modelId="{D9F7ACBA-2106-FD43-A131-71A28B78EEF4}" type="presParOf" srcId="{7FA88E7D-EA61-544A-B8DA-DC1304E2B637}" destId="{4097BCD9-F5C7-644D-9EE6-1CE412C2E7FB}" srcOrd="2" destOrd="0" presId="urn:microsoft.com/office/officeart/2005/8/layout/cycle6"/>
    <dgm:cxn modelId="{1ADB6D18-C466-ED46-9790-22F2B7C58F81}" type="presParOf" srcId="{7FA88E7D-EA61-544A-B8DA-DC1304E2B637}" destId="{AFAA1318-EF7E-B143-B591-10AE19DA3091}" srcOrd="3" destOrd="0" presId="urn:microsoft.com/office/officeart/2005/8/layout/cycle6"/>
    <dgm:cxn modelId="{6588205C-114B-5746-8AA3-5538419997C9}" type="presParOf" srcId="{7FA88E7D-EA61-544A-B8DA-DC1304E2B637}" destId="{85989C5C-FC3A-EF47-A95F-868FDB82672F}" srcOrd="4" destOrd="0" presId="urn:microsoft.com/office/officeart/2005/8/layout/cycle6"/>
    <dgm:cxn modelId="{16A4AA12-25DF-8946-8FB2-1D2FE88D07D7}" type="presParOf" srcId="{7FA88E7D-EA61-544A-B8DA-DC1304E2B637}" destId="{2DA745F1-D5A6-114E-9E8D-1788617EBD58}" srcOrd="5" destOrd="0" presId="urn:microsoft.com/office/officeart/2005/8/layout/cycle6"/>
    <dgm:cxn modelId="{55742D54-2030-D942-965A-8901473385B8}" type="presParOf" srcId="{7FA88E7D-EA61-544A-B8DA-DC1304E2B637}" destId="{CCF19433-2087-1D40-810B-23952E43E78F}" srcOrd="6" destOrd="0" presId="urn:microsoft.com/office/officeart/2005/8/layout/cycle6"/>
    <dgm:cxn modelId="{831EE6A3-5D75-CB47-8219-AE3C61D5C030}" type="presParOf" srcId="{7FA88E7D-EA61-544A-B8DA-DC1304E2B637}" destId="{3F7A3C86-580C-2B44-ABC3-20E62032E226}" srcOrd="7" destOrd="0" presId="urn:microsoft.com/office/officeart/2005/8/layout/cycle6"/>
    <dgm:cxn modelId="{87C452B3-8C77-CF4B-8CF8-047DD890BC0A}" type="presParOf" srcId="{7FA88E7D-EA61-544A-B8DA-DC1304E2B637}" destId="{769F7878-983F-A847-BBC0-7EC3DC3D03E3}" srcOrd="8" destOrd="0" presId="urn:microsoft.com/office/officeart/2005/8/layout/cycle6"/>
    <dgm:cxn modelId="{1BEB105E-3EE0-5244-9949-12EEAF0B8003}" type="presParOf" srcId="{7FA88E7D-EA61-544A-B8DA-DC1304E2B637}" destId="{B4D541C7-EEE6-E746-AADA-6593B647488C}" srcOrd="9" destOrd="0" presId="urn:microsoft.com/office/officeart/2005/8/layout/cycle6"/>
    <dgm:cxn modelId="{CC81FCD6-7FBC-7447-A0F2-97407AE66B8F}" type="presParOf" srcId="{7FA88E7D-EA61-544A-B8DA-DC1304E2B637}" destId="{3ADE2E02-889A-F744-BC76-9A7BF2BFAB5E}" srcOrd="10" destOrd="0" presId="urn:microsoft.com/office/officeart/2005/8/layout/cycle6"/>
    <dgm:cxn modelId="{FB91C87A-74A2-1C42-A843-9F5AA87668F5}" type="presParOf" srcId="{7FA88E7D-EA61-544A-B8DA-DC1304E2B637}" destId="{06F43C61-2B8B-D24C-A9D9-B04BB3CC8841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BEB9892-125C-3146-A0F5-C85150927BDF}" type="doc">
      <dgm:prSet loTypeId="urn:microsoft.com/office/officeart/2005/8/layout/cycle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4EE0F5-F39F-E94E-8354-226C2C90A55C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State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5B9F40B7-6DA5-DC4B-916C-89502FE27AB4}" type="parTrans" cxnId="{69A62B6C-839A-C64E-8D3F-33D7C74D9E21}">
      <dgm:prSet/>
      <dgm:spPr/>
      <dgm:t>
        <a:bodyPr/>
        <a:lstStyle/>
        <a:p>
          <a:endParaRPr lang="zh-CN" altLang="en-US"/>
        </a:p>
      </dgm:t>
    </dgm:pt>
    <dgm:pt modelId="{56CE1D96-BB6E-A040-AA80-5ED74A7E7E32}" type="sibTrans" cxnId="{69A62B6C-839A-C64E-8D3F-33D7C74D9E21}">
      <dgm:prSet/>
      <dgm:spPr/>
      <dgm:t>
        <a:bodyPr/>
        <a:lstStyle/>
        <a:p>
          <a:endParaRPr lang="zh-CN" altLang="en-US"/>
        </a:p>
      </dgm:t>
    </dgm:pt>
    <dgm:pt modelId="{395803CB-2B15-4D4D-AA5F-F4D0048E36DC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Action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4F47A5E7-325B-3948-A9F9-1FA035CFF8A2}" type="parTrans" cxnId="{B1328436-F350-3441-BE8C-F550BCC6CFCC}">
      <dgm:prSet/>
      <dgm:spPr/>
      <dgm:t>
        <a:bodyPr/>
        <a:lstStyle/>
        <a:p>
          <a:endParaRPr lang="zh-CN" altLang="en-US"/>
        </a:p>
      </dgm:t>
    </dgm:pt>
    <dgm:pt modelId="{0B3B032D-BF5D-694C-BAE9-2C28F2E53980}" type="sibTrans" cxnId="{B1328436-F350-3441-BE8C-F550BCC6CFCC}">
      <dgm:prSet/>
      <dgm:spPr/>
      <dgm:t>
        <a:bodyPr/>
        <a:lstStyle/>
        <a:p>
          <a:endParaRPr lang="zh-CN" altLang="en-US"/>
        </a:p>
      </dgm:t>
    </dgm:pt>
    <dgm:pt modelId="{A14AA2E0-0138-7B47-97F7-8D82F5BA6AD6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Transition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B38DE79D-C569-CB45-8071-B41328668971}" type="parTrans" cxnId="{10953BBD-CF60-404F-AF71-BACB932EE0A8}">
      <dgm:prSet/>
      <dgm:spPr/>
      <dgm:t>
        <a:bodyPr/>
        <a:lstStyle/>
        <a:p>
          <a:endParaRPr lang="zh-CN" altLang="en-US"/>
        </a:p>
      </dgm:t>
    </dgm:pt>
    <dgm:pt modelId="{CF342428-F002-654C-AABA-B6BF624D410F}" type="sibTrans" cxnId="{10953BBD-CF60-404F-AF71-BACB932EE0A8}">
      <dgm:prSet/>
      <dgm:spPr/>
      <dgm:t>
        <a:bodyPr/>
        <a:lstStyle/>
        <a:p>
          <a:endParaRPr lang="zh-CN" altLang="en-US"/>
        </a:p>
      </dgm:t>
    </dgm:pt>
    <dgm:pt modelId="{25E7C140-837C-5B42-9081-C43BFC69450F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Reward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73513A1D-FBBE-924A-BE8B-B8E2C4DAD629}" type="parTrans" cxnId="{1817438D-D440-404F-8349-53BACE641B82}">
      <dgm:prSet/>
      <dgm:spPr/>
      <dgm:t>
        <a:bodyPr/>
        <a:lstStyle/>
        <a:p>
          <a:endParaRPr lang="zh-CN" altLang="en-US"/>
        </a:p>
      </dgm:t>
    </dgm:pt>
    <dgm:pt modelId="{AA880EA0-F686-5144-9684-E678798D1C71}" type="sibTrans" cxnId="{1817438D-D440-404F-8349-53BACE641B82}">
      <dgm:prSet/>
      <dgm:spPr/>
      <dgm:t>
        <a:bodyPr/>
        <a:lstStyle/>
        <a:p>
          <a:endParaRPr lang="zh-CN" altLang="en-US"/>
        </a:p>
      </dgm:t>
    </dgm:pt>
    <dgm:pt modelId="{5E904743-5E1F-6A4A-96B3-1F3165AD4CD0}">
      <dgm:prSet phldrT="[文本]"/>
      <dgm:spPr/>
      <dgm:t>
        <a:bodyPr/>
        <a:lstStyle/>
        <a:p>
          <a:r>
            <a:rPr lang="en-US" altLang="zh-CN" dirty="0" smtClean="0">
              <a:solidFill>
                <a:schemeClr val="tx1"/>
              </a:solidFill>
            </a:rPr>
            <a:t>Value</a:t>
          </a:r>
          <a:endParaRPr lang="zh-CN" altLang="en-US" dirty="0">
            <a:solidFill>
              <a:schemeClr val="tx1"/>
            </a:solidFill>
          </a:endParaRPr>
        </a:p>
      </dgm:t>
    </dgm:pt>
    <dgm:pt modelId="{5657329B-8FDC-D349-99AB-0E7A03444196}" type="parTrans" cxnId="{1D325F98-7A35-8846-BCF4-1FCB9E6E3BA5}">
      <dgm:prSet/>
      <dgm:spPr/>
      <dgm:t>
        <a:bodyPr/>
        <a:lstStyle/>
        <a:p>
          <a:endParaRPr lang="zh-CN" altLang="en-US"/>
        </a:p>
      </dgm:t>
    </dgm:pt>
    <dgm:pt modelId="{B24CB38B-E57C-7C4C-A337-84DBACBFFE12}" type="sibTrans" cxnId="{1D325F98-7A35-8846-BCF4-1FCB9E6E3BA5}">
      <dgm:prSet/>
      <dgm:spPr/>
      <dgm:t>
        <a:bodyPr/>
        <a:lstStyle/>
        <a:p>
          <a:endParaRPr lang="zh-CN" altLang="en-US"/>
        </a:p>
      </dgm:t>
    </dgm:pt>
    <dgm:pt modelId="{7FA88E7D-EA61-544A-B8DA-DC1304E2B637}" type="pres">
      <dgm:prSet presAssocID="{9BEB9892-125C-3146-A0F5-C85150927BD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CE3CAAF-CA92-CE48-8498-3AD9F655249F}" type="pres">
      <dgm:prSet presAssocID="{354EE0F5-F39F-E94E-8354-226C2C90A55C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ECBFEA-A010-1843-B2E2-5A8B1B65E81D}" type="pres">
      <dgm:prSet presAssocID="{354EE0F5-F39F-E94E-8354-226C2C90A55C}" presName="spNode" presStyleCnt="0"/>
      <dgm:spPr/>
    </dgm:pt>
    <dgm:pt modelId="{4097BCD9-F5C7-644D-9EE6-1CE412C2E7FB}" type="pres">
      <dgm:prSet presAssocID="{56CE1D96-BB6E-A040-AA80-5ED74A7E7E32}" presName="sibTrans" presStyleLbl="sibTrans1D1" presStyleIdx="0" presStyleCnt="5"/>
      <dgm:spPr/>
      <dgm:t>
        <a:bodyPr/>
        <a:lstStyle/>
        <a:p>
          <a:endParaRPr lang="zh-CN" altLang="en-US"/>
        </a:p>
      </dgm:t>
    </dgm:pt>
    <dgm:pt modelId="{AFAA1318-EF7E-B143-B591-10AE19DA3091}" type="pres">
      <dgm:prSet presAssocID="{395803CB-2B15-4D4D-AA5F-F4D0048E36D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5989C5C-FC3A-EF47-A95F-868FDB82672F}" type="pres">
      <dgm:prSet presAssocID="{395803CB-2B15-4D4D-AA5F-F4D0048E36DC}" presName="spNode" presStyleCnt="0"/>
      <dgm:spPr/>
    </dgm:pt>
    <dgm:pt modelId="{2DA745F1-D5A6-114E-9E8D-1788617EBD58}" type="pres">
      <dgm:prSet presAssocID="{0B3B032D-BF5D-694C-BAE9-2C28F2E53980}" presName="sibTrans" presStyleLbl="sibTrans1D1" presStyleIdx="1" presStyleCnt="5"/>
      <dgm:spPr/>
      <dgm:t>
        <a:bodyPr/>
        <a:lstStyle/>
        <a:p>
          <a:endParaRPr lang="zh-CN" altLang="en-US"/>
        </a:p>
      </dgm:t>
    </dgm:pt>
    <dgm:pt modelId="{CCF19433-2087-1D40-810B-23952E43E78F}" type="pres">
      <dgm:prSet presAssocID="{A14AA2E0-0138-7B47-97F7-8D82F5BA6AD6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F7A3C86-580C-2B44-ABC3-20E62032E226}" type="pres">
      <dgm:prSet presAssocID="{A14AA2E0-0138-7B47-97F7-8D82F5BA6AD6}" presName="spNode" presStyleCnt="0"/>
      <dgm:spPr/>
    </dgm:pt>
    <dgm:pt modelId="{769F7878-983F-A847-BBC0-7EC3DC3D03E3}" type="pres">
      <dgm:prSet presAssocID="{CF342428-F002-654C-AABA-B6BF624D410F}" presName="sibTrans" presStyleLbl="sibTrans1D1" presStyleIdx="2" presStyleCnt="5"/>
      <dgm:spPr/>
      <dgm:t>
        <a:bodyPr/>
        <a:lstStyle/>
        <a:p>
          <a:endParaRPr lang="zh-CN" altLang="en-US"/>
        </a:p>
      </dgm:t>
    </dgm:pt>
    <dgm:pt modelId="{B4D541C7-EEE6-E746-AADA-6593B647488C}" type="pres">
      <dgm:prSet presAssocID="{25E7C140-837C-5B42-9081-C43BFC69450F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DE2E02-889A-F744-BC76-9A7BF2BFAB5E}" type="pres">
      <dgm:prSet presAssocID="{25E7C140-837C-5B42-9081-C43BFC69450F}" presName="spNode" presStyleCnt="0"/>
      <dgm:spPr/>
    </dgm:pt>
    <dgm:pt modelId="{06F43C61-2B8B-D24C-A9D9-B04BB3CC8841}" type="pres">
      <dgm:prSet presAssocID="{AA880EA0-F686-5144-9684-E678798D1C71}" presName="sibTrans" presStyleLbl="sibTrans1D1" presStyleIdx="3" presStyleCnt="5"/>
      <dgm:spPr/>
      <dgm:t>
        <a:bodyPr/>
        <a:lstStyle/>
        <a:p>
          <a:endParaRPr lang="zh-CN" altLang="en-US"/>
        </a:p>
      </dgm:t>
    </dgm:pt>
    <dgm:pt modelId="{0BE53D08-3CB6-1549-B628-E509E37722E1}" type="pres">
      <dgm:prSet presAssocID="{5E904743-5E1F-6A4A-96B3-1F3165AD4CD0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D2FBDD8-0199-1E48-B8BF-6834AA3B42B9}" type="pres">
      <dgm:prSet presAssocID="{5E904743-5E1F-6A4A-96B3-1F3165AD4CD0}" presName="spNode" presStyleCnt="0"/>
      <dgm:spPr/>
    </dgm:pt>
    <dgm:pt modelId="{4DCF68A1-7843-C345-8A2E-F3879F942766}" type="pres">
      <dgm:prSet presAssocID="{B24CB38B-E57C-7C4C-A337-84DBACBFFE12}" presName="sibTrans" presStyleLbl="sibTrans1D1" presStyleIdx="4" presStyleCnt="5"/>
      <dgm:spPr/>
      <dgm:t>
        <a:bodyPr/>
        <a:lstStyle/>
        <a:p>
          <a:endParaRPr lang="zh-CN" altLang="en-US"/>
        </a:p>
      </dgm:t>
    </dgm:pt>
  </dgm:ptLst>
  <dgm:cxnLst>
    <dgm:cxn modelId="{B8CC1523-8459-7144-B3A2-9DB097644432}" type="presOf" srcId="{25E7C140-837C-5B42-9081-C43BFC69450F}" destId="{B4D541C7-EEE6-E746-AADA-6593B647488C}" srcOrd="0" destOrd="0" presId="urn:microsoft.com/office/officeart/2005/8/layout/cycle6"/>
    <dgm:cxn modelId="{217EE688-62C5-5440-BDDB-722C746B0FBC}" type="presOf" srcId="{CF342428-F002-654C-AABA-B6BF624D410F}" destId="{769F7878-983F-A847-BBC0-7EC3DC3D03E3}" srcOrd="0" destOrd="0" presId="urn:microsoft.com/office/officeart/2005/8/layout/cycle6"/>
    <dgm:cxn modelId="{69A62B6C-839A-C64E-8D3F-33D7C74D9E21}" srcId="{9BEB9892-125C-3146-A0F5-C85150927BDF}" destId="{354EE0F5-F39F-E94E-8354-226C2C90A55C}" srcOrd="0" destOrd="0" parTransId="{5B9F40B7-6DA5-DC4B-916C-89502FE27AB4}" sibTransId="{56CE1D96-BB6E-A040-AA80-5ED74A7E7E32}"/>
    <dgm:cxn modelId="{10953BBD-CF60-404F-AF71-BACB932EE0A8}" srcId="{9BEB9892-125C-3146-A0F5-C85150927BDF}" destId="{A14AA2E0-0138-7B47-97F7-8D82F5BA6AD6}" srcOrd="2" destOrd="0" parTransId="{B38DE79D-C569-CB45-8071-B41328668971}" sibTransId="{CF342428-F002-654C-AABA-B6BF624D410F}"/>
    <dgm:cxn modelId="{0D22F873-A84E-9244-A3ED-4786CC5CFC8B}" type="presOf" srcId="{354EE0F5-F39F-E94E-8354-226C2C90A55C}" destId="{7CE3CAAF-CA92-CE48-8498-3AD9F655249F}" srcOrd="0" destOrd="0" presId="urn:microsoft.com/office/officeart/2005/8/layout/cycle6"/>
    <dgm:cxn modelId="{B01FB306-4C21-F940-9762-5D1E6EEFEF1D}" type="presOf" srcId="{A14AA2E0-0138-7B47-97F7-8D82F5BA6AD6}" destId="{CCF19433-2087-1D40-810B-23952E43E78F}" srcOrd="0" destOrd="0" presId="urn:microsoft.com/office/officeart/2005/8/layout/cycle6"/>
    <dgm:cxn modelId="{1D325F98-7A35-8846-BCF4-1FCB9E6E3BA5}" srcId="{9BEB9892-125C-3146-A0F5-C85150927BDF}" destId="{5E904743-5E1F-6A4A-96B3-1F3165AD4CD0}" srcOrd="4" destOrd="0" parTransId="{5657329B-8FDC-D349-99AB-0E7A03444196}" sibTransId="{B24CB38B-E57C-7C4C-A337-84DBACBFFE12}"/>
    <dgm:cxn modelId="{1817438D-D440-404F-8349-53BACE641B82}" srcId="{9BEB9892-125C-3146-A0F5-C85150927BDF}" destId="{25E7C140-837C-5B42-9081-C43BFC69450F}" srcOrd="3" destOrd="0" parTransId="{73513A1D-FBBE-924A-BE8B-B8E2C4DAD629}" sibTransId="{AA880EA0-F686-5144-9684-E678798D1C71}"/>
    <dgm:cxn modelId="{6C8DB9CA-0F0D-8842-8C51-5992BA109299}" type="presOf" srcId="{395803CB-2B15-4D4D-AA5F-F4D0048E36DC}" destId="{AFAA1318-EF7E-B143-B591-10AE19DA3091}" srcOrd="0" destOrd="0" presId="urn:microsoft.com/office/officeart/2005/8/layout/cycle6"/>
    <dgm:cxn modelId="{E2A12D1C-B5B4-8A4C-AD04-21E343E70467}" type="presOf" srcId="{56CE1D96-BB6E-A040-AA80-5ED74A7E7E32}" destId="{4097BCD9-F5C7-644D-9EE6-1CE412C2E7FB}" srcOrd="0" destOrd="0" presId="urn:microsoft.com/office/officeart/2005/8/layout/cycle6"/>
    <dgm:cxn modelId="{B1328436-F350-3441-BE8C-F550BCC6CFCC}" srcId="{9BEB9892-125C-3146-A0F5-C85150927BDF}" destId="{395803CB-2B15-4D4D-AA5F-F4D0048E36DC}" srcOrd="1" destOrd="0" parTransId="{4F47A5E7-325B-3948-A9F9-1FA035CFF8A2}" sibTransId="{0B3B032D-BF5D-694C-BAE9-2C28F2E53980}"/>
    <dgm:cxn modelId="{9D55D7C5-9C7C-1F4A-9854-9016CBDACB16}" type="presOf" srcId="{9BEB9892-125C-3146-A0F5-C85150927BDF}" destId="{7FA88E7D-EA61-544A-B8DA-DC1304E2B637}" srcOrd="0" destOrd="0" presId="urn:microsoft.com/office/officeart/2005/8/layout/cycle6"/>
    <dgm:cxn modelId="{AB3214C4-3E7A-7F47-BE03-68C489810C42}" type="presOf" srcId="{B24CB38B-E57C-7C4C-A337-84DBACBFFE12}" destId="{4DCF68A1-7843-C345-8A2E-F3879F942766}" srcOrd="0" destOrd="0" presId="urn:microsoft.com/office/officeart/2005/8/layout/cycle6"/>
    <dgm:cxn modelId="{31CED4D0-0CAA-004D-8056-6CFAB6E0E1F8}" type="presOf" srcId="{AA880EA0-F686-5144-9684-E678798D1C71}" destId="{06F43C61-2B8B-D24C-A9D9-B04BB3CC8841}" srcOrd="0" destOrd="0" presId="urn:microsoft.com/office/officeart/2005/8/layout/cycle6"/>
    <dgm:cxn modelId="{61ED39EC-B636-224C-A9E2-076E21FDA6FF}" type="presOf" srcId="{5E904743-5E1F-6A4A-96B3-1F3165AD4CD0}" destId="{0BE53D08-3CB6-1549-B628-E509E37722E1}" srcOrd="0" destOrd="0" presId="urn:microsoft.com/office/officeart/2005/8/layout/cycle6"/>
    <dgm:cxn modelId="{24ED5A6D-CACE-5946-849B-06E16AE6CE71}" type="presOf" srcId="{0B3B032D-BF5D-694C-BAE9-2C28F2E53980}" destId="{2DA745F1-D5A6-114E-9E8D-1788617EBD58}" srcOrd="0" destOrd="0" presId="urn:microsoft.com/office/officeart/2005/8/layout/cycle6"/>
    <dgm:cxn modelId="{E9E19446-A3FF-4849-AE2E-ABA1AB9E32DF}" type="presParOf" srcId="{7FA88E7D-EA61-544A-B8DA-DC1304E2B637}" destId="{7CE3CAAF-CA92-CE48-8498-3AD9F655249F}" srcOrd="0" destOrd="0" presId="urn:microsoft.com/office/officeart/2005/8/layout/cycle6"/>
    <dgm:cxn modelId="{18A21947-F292-5146-B14C-071F146A645E}" type="presParOf" srcId="{7FA88E7D-EA61-544A-B8DA-DC1304E2B637}" destId="{51ECBFEA-A010-1843-B2E2-5A8B1B65E81D}" srcOrd="1" destOrd="0" presId="urn:microsoft.com/office/officeart/2005/8/layout/cycle6"/>
    <dgm:cxn modelId="{1D8ADD56-7F20-FA46-B41F-7FBA94422C26}" type="presParOf" srcId="{7FA88E7D-EA61-544A-B8DA-DC1304E2B637}" destId="{4097BCD9-F5C7-644D-9EE6-1CE412C2E7FB}" srcOrd="2" destOrd="0" presId="urn:microsoft.com/office/officeart/2005/8/layout/cycle6"/>
    <dgm:cxn modelId="{3D62FFCB-30E0-2645-8FE6-8A5B75D56590}" type="presParOf" srcId="{7FA88E7D-EA61-544A-B8DA-DC1304E2B637}" destId="{AFAA1318-EF7E-B143-B591-10AE19DA3091}" srcOrd="3" destOrd="0" presId="urn:microsoft.com/office/officeart/2005/8/layout/cycle6"/>
    <dgm:cxn modelId="{D4E40EC3-5578-E842-B31C-5219BEE5146E}" type="presParOf" srcId="{7FA88E7D-EA61-544A-B8DA-DC1304E2B637}" destId="{85989C5C-FC3A-EF47-A95F-868FDB82672F}" srcOrd="4" destOrd="0" presId="urn:microsoft.com/office/officeart/2005/8/layout/cycle6"/>
    <dgm:cxn modelId="{61FCFCEC-F6B5-314F-A58E-D09ED84562A0}" type="presParOf" srcId="{7FA88E7D-EA61-544A-B8DA-DC1304E2B637}" destId="{2DA745F1-D5A6-114E-9E8D-1788617EBD58}" srcOrd="5" destOrd="0" presId="urn:microsoft.com/office/officeart/2005/8/layout/cycle6"/>
    <dgm:cxn modelId="{26C50725-BE50-3842-AFD9-43C30BC37677}" type="presParOf" srcId="{7FA88E7D-EA61-544A-B8DA-DC1304E2B637}" destId="{CCF19433-2087-1D40-810B-23952E43E78F}" srcOrd="6" destOrd="0" presId="urn:microsoft.com/office/officeart/2005/8/layout/cycle6"/>
    <dgm:cxn modelId="{5C4CBDB2-701E-D545-B0B9-18CDB7E0381E}" type="presParOf" srcId="{7FA88E7D-EA61-544A-B8DA-DC1304E2B637}" destId="{3F7A3C86-580C-2B44-ABC3-20E62032E226}" srcOrd="7" destOrd="0" presId="urn:microsoft.com/office/officeart/2005/8/layout/cycle6"/>
    <dgm:cxn modelId="{AD84CA4A-A39D-7D4F-9CB7-7BD4B901CD0F}" type="presParOf" srcId="{7FA88E7D-EA61-544A-B8DA-DC1304E2B637}" destId="{769F7878-983F-A847-BBC0-7EC3DC3D03E3}" srcOrd="8" destOrd="0" presId="urn:microsoft.com/office/officeart/2005/8/layout/cycle6"/>
    <dgm:cxn modelId="{6E876E91-5DF8-C244-A585-C8E0B998D9DF}" type="presParOf" srcId="{7FA88E7D-EA61-544A-B8DA-DC1304E2B637}" destId="{B4D541C7-EEE6-E746-AADA-6593B647488C}" srcOrd="9" destOrd="0" presId="urn:microsoft.com/office/officeart/2005/8/layout/cycle6"/>
    <dgm:cxn modelId="{8CECA081-0E11-D846-BDFC-A880709BDFAE}" type="presParOf" srcId="{7FA88E7D-EA61-544A-B8DA-DC1304E2B637}" destId="{3ADE2E02-889A-F744-BC76-9A7BF2BFAB5E}" srcOrd="10" destOrd="0" presId="urn:microsoft.com/office/officeart/2005/8/layout/cycle6"/>
    <dgm:cxn modelId="{14B310E1-775F-0B40-922F-6B7B49D48EFE}" type="presParOf" srcId="{7FA88E7D-EA61-544A-B8DA-DC1304E2B637}" destId="{06F43C61-2B8B-D24C-A9D9-B04BB3CC8841}" srcOrd="11" destOrd="0" presId="urn:microsoft.com/office/officeart/2005/8/layout/cycle6"/>
    <dgm:cxn modelId="{927DAD1E-5D03-1441-B39C-9A6BB8BF7950}" type="presParOf" srcId="{7FA88E7D-EA61-544A-B8DA-DC1304E2B637}" destId="{0BE53D08-3CB6-1549-B628-E509E37722E1}" srcOrd="12" destOrd="0" presId="urn:microsoft.com/office/officeart/2005/8/layout/cycle6"/>
    <dgm:cxn modelId="{BA3FF9AC-5C7B-3B4C-8683-BF326FE7A85A}" type="presParOf" srcId="{7FA88E7D-EA61-544A-B8DA-DC1304E2B637}" destId="{7D2FBDD8-0199-1E48-B8BF-6834AA3B42B9}" srcOrd="13" destOrd="0" presId="urn:microsoft.com/office/officeart/2005/8/layout/cycle6"/>
    <dgm:cxn modelId="{74ADBFC3-4E0A-4E48-BE72-2D1EAAED6C7C}" type="presParOf" srcId="{7FA88E7D-EA61-544A-B8DA-DC1304E2B637}" destId="{4DCF68A1-7843-C345-8A2E-F3879F942766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9BEB9892-125C-3146-A0F5-C85150927BDF}" type="doc">
      <dgm:prSet loTypeId="urn:microsoft.com/office/officeart/2005/8/layout/cycle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4EE0F5-F39F-E94E-8354-226C2C90A55C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State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5B9F40B7-6DA5-DC4B-916C-89502FE27AB4}" type="parTrans" cxnId="{69A62B6C-839A-C64E-8D3F-33D7C74D9E21}">
      <dgm:prSet/>
      <dgm:spPr/>
      <dgm:t>
        <a:bodyPr/>
        <a:lstStyle/>
        <a:p>
          <a:endParaRPr lang="zh-CN" altLang="en-US"/>
        </a:p>
      </dgm:t>
    </dgm:pt>
    <dgm:pt modelId="{56CE1D96-BB6E-A040-AA80-5ED74A7E7E32}" type="sibTrans" cxnId="{69A62B6C-839A-C64E-8D3F-33D7C74D9E21}">
      <dgm:prSet/>
      <dgm:spPr/>
      <dgm:t>
        <a:bodyPr/>
        <a:lstStyle/>
        <a:p>
          <a:endParaRPr lang="zh-CN" altLang="en-US"/>
        </a:p>
      </dgm:t>
    </dgm:pt>
    <dgm:pt modelId="{395803CB-2B15-4D4D-AA5F-F4D0048E36DC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Action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4F47A5E7-325B-3948-A9F9-1FA035CFF8A2}" type="parTrans" cxnId="{B1328436-F350-3441-BE8C-F550BCC6CFCC}">
      <dgm:prSet/>
      <dgm:spPr/>
      <dgm:t>
        <a:bodyPr/>
        <a:lstStyle/>
        <a:p>
          <a:endParaRPr lang="zh-CN" altLang="en-US"/>
        </a:p>
      </dgm:t>
    </dgm:pt>
    <dgm:pt modelId="{0B3B032D-BF5D-694C-BAE9-2C28F2E53980}" type="sibTrans" cxnId="{B1328436-F350-3441-BE8C-F550BCC6CFCC}">
      <dgm:prSet/>
      <dgm:spPr/>
      <dgm:t>
        <a:bodyPr/>
        <a:lstStyle/>
        <a:p>
          <a:endParaRPr lang="zh-CN" altLang="en-US"/>
        </a:p>
      </dgm:t>
    </dgm:pt>
    <dgm:pt modelId="{A14AA2E0-0138-7B47-97F7-8D82F5BA6AD6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Transition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B38DE79D-C569-CB45-8071-B41328668971}" type="parTrans" cxnId="{10953BBD-CF60-404F-AF71-BACB932EE0A8}">
      <dgm:prSet/>
      <dgm:spPr/>
      <dgm:t>
        <a:bodyPr/>
        <a:lstStyle/>
        <a:p>
          <a:endParaRPr lang="zh-CN" altLang="en-US"/>
        </a:p>
      </dgm:t>
    </dgm:pt>
    <dgm:pt modelId="{CF342428-F002-654C-AABA-B6BF624D410F}" type="sibTrans" cxnId="{10953BBD-CF60-404F-AF71-BACB932EE0A8}">
      <dgm:prSet/>
      <dgm:spPr/>
      <dgm:t>
        <a:bodyPr/>
        <a:lstStyle/>
        <a:p>
          <a:endParaRPr lang="zh-CN" altLang="en-US"/>
        </a:p>
      </dgm:t>
    </dgm:pt>
    <dgm:pt modelId="{25E7C140-837C-5B42-9081-C43BFC69450F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Reward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73513A1D-FBBE-924A-BE8B-B8E2C4DAD629}" type="parTrans" cxnId="{1817438D-D440-404F-8349-53BACE641B82}">
      <dgm:prSet/>
      <dgm:spPr/>
      <dgm:t>
        <a:bodyPr/>
        <a:lstStyle/>
        <a:p>
          <a:endParaRPr lang="zh-CN" altLang="en-US"/>
        </a:p>
      </dgm:t>
    </dgm:pt>
    <dgm:pt modelId="{AA880EA0-F686-5144-9684-E678798D1C71}" type="sibTrans" cxnId="{1817438D-D440-404F-8349-53BACE641B82}">
      <dgm:prSet/>
      <dgm:spPr/>
      <dgm:t>
        <a:bodyPr/>
        <a:lstStyle/>
        <a:p>
          <a:endParaRPr lang="zh-CN" altLang="en-US"/>
        </a:p>
      </dgm:t>
    </dgm:pt>
    <dgm:pt modelId="{5E904743-5E1F-6A4A-96B3-1F3165AD4CD0}">
      <dgm:prSet phldrT="[文本]"/>
      <dgm:spPr/>
      <dgm:t>
        <a:bodyPr/>
        <a:lstStyle/>
        <a:p>
          <a:r>
            <a:rPr lang="en-US" altLang="zh-CN" dirty="0" smtClean="0">
              <a:solidFill>
                <a:schemeClr val="tx1"/>
              </a:solidFill>
            </a:rPr>
            <a:t>Value</a:t>
          </a:r>
          <a:endParaRPr lang="zh-CN" altLang="en-US" dirty="0">
            <a:solidFill>
              <a:schemeClr val="tx1"/>
            </a:solidFill>
          </a:endParaRPr>
        </a:p>
      </dgm:t>
    </dgm:pt>
    <dgm:pt modelId="{5657329B-8FDC-D349-99AB-0E7A03444196}" type="parTrans" cxnId="{1D325F98-7A35-8846-BCF4-1FCB9E6E3BA5}">
      <dgm:prSet/>
      <dgm:spPr/>
      <dgm:t>
        <a:bodyPr/>
        <a:lstStyle/>
        <a:p>
          <a:endParaRPr lang="zh-CN" altLang="en-US"/>
        </a:p>
      </dgm:t>
    </dgm:pt>
    <dgm:pt modelId="{B24CB38B-E57C-7C4C-A337-84DBACBFFE12}" type="sibTrans" cxnId="{1D325F98-7A35-8846-BCF4-1FCB9E6E3BA5}">
      <dgm:prSet/>
      <dgm:spPr/>
      <dgm:t>
        <a:bodyPr/>
        <a:lstStyle/>
        <a:p>
          <a:endParaRPr lang="zh-CN" altLang="en-US"/>
        </a:p>
      </dgm:t>
    </dgm:pt>
    <dgm:pt modelId="{7FA88E7D-EA61-544A-B8DA-DC1304E2B637}" type="pres">
      <dgm:prSet presAssocID="{9BEB9892-125C-3146-A0F5-C85150927BD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CE3CAAF-CA92-CE48-8498-3AD9F655249F}" type="pres">
      <dgm:prSet presAssocID="{354EE0F5-F39F-E94E-8354-226C2C90A55C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ECBFEA-A010-1843-B2E2-5A8B1B65E81D}" type="pres">
      <dgm:prSet presAssocID="{354EE0F5-F39F-E94E-8354-226C2C90A55C}" presName="spNode" presStyleCnt="0"/>
      <dgm:spPr/>
    </dgm:pt>
    <dgm:pt modelId="{4097BCD9-F5C7-644D-9EE6-1CE412C2E7FB}" type="pres">
      <dgm:prSet presAssocID="{56CE1D96-BB6E-A040-AA80-5ED74A7E7E32}" presName="sibTrans" presStyleLbl="sibTrans1D1" presStyleIdx="0" presStyleCnt="5"/>
      <dgm:spPr/>
      <dgm:t>
        <a:bodyPr/>
        <a:lstStyle/>
        <a:p>
          <a:endParaRPr lang="zh-CN" altLang="en-US"/>
        </a:p>
      </dgm:t>
    </dgm:pt>
    <dgm:pt modelId="{AFAA1318-EF7E-B143-B591-10AE19DA3091}" type="pres">
      <dgm:prSet presAssocID="{395803CB-2B15-4D4D-AA5F-F4D0048E36D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5989C5C-FC3A-EF47-A95F-868FDB82672F}" type="pres">
      <dgm:prSet presAssocID="{395803CB-2B15-4D4D-AA5F-F4D0048E36DC}" presName="spNode" presStyleCnt="0"/>
      <dgm:spPr/>
    </dgm:pt>
    <dgm:pt modelId="{2DA745F1-D5A6-114E-9E8D-1788617EBD58}" type="pres">
      <dgm:prSet presAssocID="{0B3B032D-BF5D-694C-BAE9-2C28F2E53980}" presName="sibTrans" presStyleLbl="sibTrans1D1" presStyleIdx="1" presStyleCnt="5"/>
      <dgm:spPr/>
      <dgm:t>
        <a:bodyPr/>
        <a:lstStyle/>
        <a:p>
          <a:endParaRPr lang="zh-CN" altLang="en-US"/>
        </a:p>
      </dgm:t>
    </dgm:pt>
    <dgm:pt modelId="{CCF19433-2087-1D40-810B-23952E43E78F}" type="pres">
      <dgm:prSet presAssocID="{A14AA2E0-0138-7B47-97F7-8D82F5BA6AD6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F7A3C86-580C-2B44-ABC3-20E62032E226}" type="pres">
      <dgm:prSet presAssocID="{A14AA2E0-0138-7B47-97F7-8D82F5BA6AD6}" presName="spNode" presStyleCnt="0"/>
      <dgm:spPr/>
    </dgm:pt>
    <dgm:pt modelId="{769F7878-983F-A847-BBC0-7EC3DC3D03E3}" type="pres">
      <dgm:prSet presAssocID="{CF342428-F002-654C-AABA-B6BF624D410F}" presName="sibTrans" presStyleLbl="sibTrans1D1" presStyleIdx="2" presStyleCnt="5"/>
      <dgm:spPr/>
      <dgm:t>
        <a:bodyPr/>
        <a:lstStyle/>
        <a:p>
          <a:endParaRPr lang="zh-CN" altLang="en-US"/>
        </a:p>
      </dgm:t>
    </dgm:pt>
    <dgm:pt modelId="{B4D541C7-EEE6-E746-AADA-6593B647488C}" type="pres">
      <dgm:prSet presAssocID="{25E7C140-837C-5B42-9081-C43BFC69450F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DE2E02-889A-F744-BC76-9A7BF2BFAB5E}" type="pres">
      <dgm:prSet presAssocID="{25E7C140-837C-5B42-9081-C43BFC69450F}" presName="spNode" presStyleCnt="0"/>
      <dgm:spPr/>
    </dgm:pt>
    <dgm:pt modelId="{06F43C61-2B8B-D24C-A9D9-B04BB3CC8841}" type="pres">
      <dgm:prSet presAssocID="{AA880EA0-F686-5144-9684-E678798D1C71}" presName="sibTrans" presStyleLbl="sibTrans1D1" presStyleIdx="3" presStyleCnt="5"/>
      <dgm:spPr/>
      <dgm:t>
        <a:bodyPr/>
        <a:lstStyle/>
        <a:p>
          <a:endParaRPr lang="zh-CN" altLang="en-US"/>
        </a:p>
      </dgm:t>
    </dgm:pt>
    <dgm:pt modelId="{0BE53D08-3CB6-1549-B628-E509E37722E1}" type="pres">
      <dgm:prSet presAssocID="{5E904743-5E1F-6A4A-96B3-1F3165AD4CD0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D2FBDD8-0199-1E48-B8BF-6834AA3B42B9}" type="pres">
      <dgm:prSet presAssocID="{5E904743-5E1F-6A4A-96B3-1F3165AD4CD0}" presName="spNode" presStyleCnt="0"/>
      <dgm:spPr/>
    </dgm:pt>
    <dgm:pt modelId="{4DCF68A1-7843-C345-8A2E-F3879F942766}" type="pres">
      <dgm:prSet presAssocID="{B24CB38B-E57C-7C4C-A337-84DBACBFFE12}" presName="sibTrans" presStyleLbl="sibTrans1D1" presStyleIdx="4" presStyleCnt="5"/>
      <dgm:spPr/>
      <dgm:t>
        <a:bodyPr/>
        <a:lstStyle/>
        <a:p>
          <a:endParaRPr lang="zh-CN" altLang="en-US"/>
        </a:p>
      </dgm:t>
    </dgm:pt>
  </dgm:ptLst>
  <dgm:cxnLst>
    <dgm:cxn modelId="{1CC0D002-4D9E-F846-B13B-AD9F8F965104}" type="presOf" srcId="{B24CB38B-E57C-7C4C-A337-84DBACBFFE12}" destId="{4DCF68A1-7843-C345-8A2E-F3879F942766}" srcOrd="0" destOrd="0" presId="urn:microsoft.com/office/officeart/2005/8/layout/cycle6"/>
    <dgm:cxn modelId="{7F721965-FECF-1F44-B28F-E69BEA7E6ECB}" type="presOf" srcId="{56CE1D96-BB6E-A040-AA80-5ED74A7E7E32}" destId="{4097BCD9-F5C7-644D-9EE6-1CE412C2E7FB}" srcOrd="0" destOrd="0" presId="urn:microsoft.com/office/officeart/2005/8/layout/cycle6"/>
    <dgm:cxn modelId="{10953BBD-CF60-404F-AF71-BACB932EE0A8}" srcId="{9BEB9892-125C-3146-A0F5-C85150927BDF}" destId="{A14AA2E0-0138-7B47-97F7-8D82F5BA6AD6}" srcOrd="2" destOrd="0" parTransId="{B38DE79D-C569-CB45-8071-B41328668971}" sibTransId="{CF342428-F002-654C-AABA-B6BF624D410F}"/>
    <dgm:cxn modelId="{69A62B6C-839A-C64E-8D3F-33D7C74D9E21}" srcId="{9BEB9892-125C-3146-A0F5-C85150927BDF}" destId="{354EE0F5-F39F-E94E-8354-226C2C90A55C}" srcOrd="0" destOrd="0" parTransId="{5B9F40B7-6DA5-DC4B-916C-89502FE27AB4}" sibTransId="{56CE1D96-BB6E-A040-AA80-5ED74A7E7E32}"/>
    <dgm:cxn modelId="{BDDC5E88-32AD-7049-B646-24CB1564BB8B}" type="presOf" srcId="{CF342428-F002-654C-AABA-B6BF624D410F}" destId="{769F7878-983F-A847-BBC0-7EC3DC3D03E3}" srcOrd="0" destOrd="0" presId="urn:microsoft.com/office/officeart/2005/8/layout/cycle6"/>
    <dgm:cxn modelId="{1D325F98-7A35-8846-BCF4-1FCB9E6E3BA5}" srcId="{9BEB9892-125C-3146-A0F5-C85150927BDF}" destId="{5E904743-5E1F-6A4A-96B3-1F3165AD4CD0}" srcOrd="4" destOrd="0" parTransId="{5657329B-8FDC-D349-99AB-0E7A03444196}" sibTransId="{B24CB38B-E57C-7C4C-A337-84DBACBFFE12}"/>
    <dgm:cxn modelId="{1817438D-D440-404F-8349-53BACE641B82}" srcId="{9BEB9892-125C-3146-A0F5-C85150927BDF}" destId="{25E7C140-837C-5B42-9081-C43BFC69450F}" srcOrd="3" destOrd="0" parTransId="{73513A1D-FBBE-924A-BE8B-B8E2C4DAD629}" sibTransId="{AA880EA0-F686-5144-9684-E678798D1C71}"/>
    <dgm:cxn modelId="{9283EF30-721D-9C42-9445-88DAEB2CA4B0}" type="presOf" srcId="{9BEB9892-125C-3146-A0F5-C85150927BDF}" destId="{7FA88E7D-EA61-544A-B8DA-DC1304E2B637}" srcOrd="0" destOrd="0" presId="urn:microsoft.com/office/officeart/2005/8/layout/cycle6"/>
    <dgm:cxn modelId="{4CC4F73D-3F62-0E4F-8FDE-DBEC1F90544A}" type="presOf" srcId="{354EE0F5-F39F-E94E-8354-226C2C90A55C}" destId="{7CE3CAAF-CA92-CE48-8498-3AD9F655249F}" srcOrd="0" destOrd="0" presId="urn:microsoft.com/office/officeart/2005/8/layout/cycle6"/>
    <dgm:cxn modelId="{B1328436-F350-3441-BE8C-F550BCC6CFCC}" srcId="{9BEB9892-125C-3146-A0F5-C85150927BDF}" destId="{395803CB-2B15-4D4D-AA5F-F4D0048E36DC}" srcOrd="1" destOrd="0" parTransId="{4F47A5E7-325B-3948-A9F9-1FA035CFF8A2}" sibTransId="{0B3B032D-BF5D-694C-BAE9-2C28F2E53980}"/>
    <dgm:cxn modelId="{AD770DEC-21B9-0E4C-AA6D-DE9AF09A2FB5}" type="presOf" srcId="{0B3B032D-BF5D-694C-BAE9-2C28F2E53980}" destId="{2DA745F1-D5A6-114E-9E8D-1788617EBD58}" srcOrd="0" destOrd="0" presId="urn:microsoft.com/office/officeart/2005/8/layout/cycle6"/>
    <dgm:cxn modelId="{01BE1C5D-7DDB-B14C-A368-233A71BC9FD3}" type="presOf" srcId="{25E7C140-837C-5B42-9081-C43BFC69450F}" destId="{B4D541C7-EEE6-E746-AADA-6593B647488C}" srcOrd="0" destOrd="0" presId="urn:microsoft.com/office/officeart/2005/8/layout/cycle6"/>
    <dgm:cxn modelId="{874D6FC4-B036-5044-9C6C-F544753AA1BB}" type="presOf" srcId="{395803CB-2B15-4D4D-AA5F-F4D0048E36DC}" destId="{AFAA1318-EF7E-B143-B591-10AE19DA3091}" srcOrd="0" destOrd="0" presId="urn:microsoft.com/office/officeart/2005/8/layout/cycle6"/>
    <dgm:cxn modelId="{FA781762-D9F0-1D4F-B24B-4B9620CBF5B5}" type="presOf" srcId="{A14AA2E0-0138-7B47-97F7-8D82F5BA6AD6}" destId="{CCF19433-2087-1D40-810B-23952E43E78F}" srcOrd="0" destOrd="0" presId="urn:microsoft.com/office/officeart/2005/8/layout/cycle6"/>
    <dgm:cxn modelId="{08D65E59-779A-B946-8385-6027CA2CD275}" type="presOf" srcId="{AA880EA0-F686-5144-9684-E678798D1C71}" destId="{06F43C61-2B8B-D24C-A9D9-B04BB3CC8841}" srcOrd="0" destOrd="0" presId="urn:microsoft.com/office/officeart/2005/8/layout/cycle6"/>
    <dgm:cxn modelId="{6AD20B2F-C5A1-7046-B190-0303D68381F9}" type="presOf" srcId="{5E904743-5E1F-6A4A-96B3-1F3165AD4CD0}" destId="{0BE53D08-3CB6-1549-B628-E509E37722E1}" srcOrd="0" destOrd="0" presId="urn:microsoft.com/office/officeart/2005/8/layout/cycle6"/>
    <dgm:cxn modelId="{FF4A93F0-FBAF-B248-B9B9-3124ECF394A7}" type="presParOf" srcId="{7FA88E7D-EA61-544A-B8DA-DC1304E2B637}" destId="{7CE3CAAF-CA92-CE48-8498-3AD9F655249F}" srcOrd="0" destOrd="0" presId="urn:microsoft.com/office/officeart/2005/8/layout/cycle6"/>
    <dgm:cxn modelId="{16B45AE2-7E6B-DB45-98A1-9C2E9EAE0A26}" type="presParOf" srcId="{7FA88E7D-EA61-544A-B8DA-DC1304E2B637}" destId="{51ECBFEA-A010-1843-B2E2-5A8B1B65E81D}" srcOrd="1" destOrd="0" presId="urn:microsoft.com/office/officeart/2005/8/layout/cycle6"/>
    <dgm:cxn modelId="{03DB345D-CCAC-204E-89B0-2E1365CCB84B}" type="presParOf" srcId="{7FA88E7D-EA61-544A-B8DA-DC1304E2B637}" destId="{4097BCD9-F5C7-644D-9EE6-1CE412C2E7FB}" srcOrd="2" destOrd="0" presId="urn:microsoft.com/office/officeart/2005/8/layout/cycle6"/>
    <dgm:cxn modelId="{E348DB23-E414-A34B-8FED-D29BB096342F}" type="presParOf" srcId="{7FA88E7D-EA61-544A-B8DA-DC1304E2B637}" destId="{AFAA1318-EF7E-B143-B591-10AE19DA3091}" srcOrd="3" destOrd="0" presId="urn:microsoft.com/office/officeart/2005/8/layout/cycle6"/>
    <dgm:cxn modelId="{D4104630-F84A-9549-969A-420D7DDACD1C}" type="presParOf" srcId="{7FA88E7D-EA61-544A-B8DA-DC1304E2B637}" destId="{85989C5C-FC3A-EF47-A95F-868FDB82672F}" srcOrd="4" destOrd="0" presId="urn:microsoft.com/office/officeart/2005/8/layout/cycle6"/>
    <dgm:cxn modelId="{8DFBC47F-F561-A540-878E-E1072F7AB6A5}" type="presParOf" srcId="{7FA88E7D-EA61-544A-B8DA-DC1304E2B637}" destId="{2DA745F1-D5A6-114E-9E8D-1788617EBD58}" srcOrd="5" destOrd="0" presId="urn:microsoft.com/office/officeart/2005/8/layout/cycle6"/>
    <dgm:cxn modelId="{8F4914F6-A741-AF4C-9061-85804D9C9A14}" type="presParOf" srcId="{7FA88E7D-EA61-544A-B8DA-DC1304E2B637}" destId="{CCF19433-2087-1D40-810B-23952E43E78F}" srcOrd="6" destOrd="0" presId="urn:microsoft.com/office/officeart/2005/8/layout/cycle6"/>
    <dgm:cxn modelId="{B1F3206B-1002-F74F-AD80-C8A482D2EC35}" type="presParOf" srcId="{7FA88E7D-EA61-544A-B8DA-DC1304E2B637}" destId="{3F7A3C86-580C-2B44-ABC3-20E62032E226}" srcOrd="7" destOrd="0" presId="urn:microsoft.com/office/officeart/2005/8/layout/cycle6"/>
    <dgm:cxn modelId="{6C820F0A-639A-3342-9C4C-65E29821029D}" type="presParOf" srcId="{7FA88E7D-EA61-544A-B8DA-DC1304E2B637}" destId="{769F7878-983F-A847-BBC0-7EC3DC3D03E3}" srcOrd="8" destOrd="0" presId="urn:microsoft.com/office/officeart/2005/8/layout/cycle6"/>
    <dgm:cxn modelId="{951E6AA2-1975-3C4F-B25A-1A394D9F3E85}" type="presParOf" srcId="{7FA88E7D-EA61-544A-B8DA-DC1304E2B637}" destId="{B4D541C7-EEE6-E746-AADA-6593B647488C}" srcOrd="9" destOrd="0" presId="urn:microsoft.com/office/officeart/2005/8/layout/cycle6"/>
    <dgm:cxn modelId="{A839B8F8-4EBF-3D40-B74F-8A26C8B3C002}" type="presParOf" srcId="{7FA88E7D-EA61-544A-B8DA-DC1304E2B637}" destId="{3ADE2E02-889A-F744-BC76-9A7BF2BFAB5E}" srcOrd="10" destOrd="0" presId="urn:microsoft.com/office/officeart/2005/8/layout/cycle6"/>
    <dgm:cxn modelId="{378F804F-8777-1C44-B215-17D432FB0950}" type="presParOf" srcId="{7FA88E7D-EA61-544A-B8DA-DC1304E2B637}" destId="{06F43C61-2B8B-D24C-A9D9-B04BB3CC8841}" srcOrd="11" destOrd="0" presId="urn:microsoft.com/office/officeart/2005/8/layout/cycle6"/>
    <dgm:cxn modelId="{FB4F15C2-C538-A842-AB6A-CACC0CB3044E}" type="presParOf" srcId="{7FA88E7D-EA61-544A-B8DA-DC1304E2B637}" destId="{0BE53D08-3CB6-1549-B628-E509E37722E1}" srcOrd="12" destOrd="0" presId="urn:microsoft.com/office/officeart/2005/8/layout/cycle6"/>
    <dgm:cxn modelId="{DECFF6AD-0072-2A40-98FE-C6AAD917C824}" type="presParOf" srcId="{7FA88E7D-EA61-544A-B8DA-DC1304E2B637}" destId="{7D2FBDD8-0199-1E48-B8BF-6834AA3B42B9}" srcOrd="13" destOrd="0" presId="urn:microsoft.com/office/officeart/2005/8/layout/cycle6"/>
    <dgm:cxn modelId="{543C92BF-03F4-6E49-9E08-0F6B7A3E0EF3}" type="presParOf" srcId="{7FA88E7D-EA61-544A-B8DA-DC1304E2B637}" destId="{4DCF68A1-7843-C345-8A2E-F3879F942766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9BEB9892-125C-3146-A0F5-C85150927BDF}" type="doc">
      <dgm:prSet loTypeId="urn:microsoft.com/office/officeart/2005/8/layout/cycle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4EE0F5-F39F-E94E-8354-226C2C90A55C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State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5B9F40B7-6DA5-DC4B-916C-89502FE27AB4}" type="parTrans" cxnId="{69A62B6C-839A-C64E-8D3F-33D7C74D9E21}">
      <dgm:prSet/>
      <dgm:spPr/>
      <dgm:t>
        <a:bodyPr/>
        <a:lstStyle/>
        <a:p>
          <a:endParaRPr lang="zh-CN" altLang="en-US"/>
        </a:p>
      </dgm:t>
    </dgm:pt>
    <dgm:pt modelId="{56CE1D96-BB6E-A040-AA80-5ED74A7E7E32}" type="sibTrans" cxnId="{69A62B6C-839A-C64E-8D3F-33D7C74D9E21}">
      <dgm:prSet/>
      <dgm:spPr/>
      <dgm:t>
        <a:bodyPr/>
        <a:lstStyle/>
        <a:p>
          <a:endParaRPr lang="zh-CN" altLang="en-US"/>
        </a:p>
      </dgm:t>
    </dgm:pt>
    <dgm:pt modelId="{395803CB-2B15-4D4D-AA5F-F4D0048E36DC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Action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4F47A5E7-325B-3948-A9F9-1FA035CFF8A2}" type="parTrans" cxnId="{B1328436-F350-3441-BE8C-F550BCC6CFCC}">
      <dgm:prSet/>
      <dgm:spPr/>
      <dgm:t>
        <a:bodyPr/>
        <a:lstStyle/>
        <a:p>
          <a:endParaRPr lang="zh-CN" altLang="en-US"/>
        </a:p>
      </dgm:t>
    </dgm:pt>
    <dgm:pt modelId="{0B3B032D-BF5D-694C-BAE9-2C28F2E53980}" type="sibTrans" cxnId="{B1328436-F350-3441-BE8C-F550BCC6CFCC}">
      <dgm:prSet/>
      <dgm:spPr/>
      <dgm:t>
        <a:bodyPr/>
        <a:lstStyle/>
        <a:p>
          <a:endParaRPr lang="zh-CN" altLang="en-US"/>
        </a:p>
      </dgm:t>
    </dgm:pt>
    <dgm:pt modelId="{A14AA2E0-0138-7B47-97F7-8D82F5BA6AD6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Transition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B38DE79D-C569-CB45-8071-B41328668971}" type="parTrans" cxnId="{10953BBD-CF60-404F-AF71-BACB932EE0A8}">
      <dgm:prSet/>
      <dgm:spPr/>
      <dgm:t>
        <a:bodyPr/>
        <a:lstStyle/>
        <a:p>
          <a:endParaRPr lang="zh-CN" altLang="en-US"/>
        </a:p>
      </dgm:t>
    </dgm:pt>
    <dgm:pt modelId="{CF342428-F002-654C-AABA-B6BF624D410F}" type="sibTrans" cxnId="{10953BBD-CF60-404F-AF71-BACB932EE0A8}">
      <dgm:prSet/>
      <dgm:spPr/>
      <dgm:t>
        <a:bodyPr/>
        <a:lstStyle/>
        <a:p>
          <a:endParaRPr lang="zh-CN" altLang="en-US"/>
        </a:p>
      </dgm:t>
    </dgm:pt>
    <dgm:pt modelId="{25E7C140-837C-5B42-9081-C43BFC69450F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Reward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73513A1D-FBBE-924A-BE8B-B8E2C4DAD629}" type="parTrans" cxnId="{1817438D-D440-404F-8349-53BACE641B82}">
      <dgm:prSet/>
      <dgm:spPr/>
      <dgm:t>
        <a:bodyPr/>
        <a:lstStyle/>
        <a:p>
          <a:endParaRPr lang="zh-CN" altLang="en-US"/>
        </a:p>
      </dgm:t>
    </dgm:pt>
    <dgm:pt modelId="{AA880EA0-F686-5144-9684-E678798D1C71}" type="sibTrans" cxnId="{1817438D-D440-404F-8349-53BACE641B82}">
      <dgm:prSet/>
      <dgm:spPr/>
      <dgm:t>
        <a:bodyPr/>
        <a:lstStyle/>
        <a:p>
          <a:endParaRPr lang="zh-CN" altLang="en-US"/>
        </a:p>
      </dgm:t>
    </dgm:pt>
    <dgm:pt modelId="{5E904743-5E1F-6A4A-96B3-1F3165AD4CD0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Value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5657329B-8FDC-D349-99AB-0E7A03444196}" type="parTrans" cxnId="{1D325F98-7A35-8846-BCF4-1FCB9E6E3BA5}">
      <dgm:prSet/>
      <dgm:spPr/>
      <dgm:t>
        <a:bodyPr/>
        <a:lstStyle/>
        <a:p>
          <a:endParaRPr lang="zh-CN" altLang="en-US"/>
        </a:p>
      </dgm:t>
    </dgm:pt>
    <dgm:pt modelId="{B24CB38B-E57C-7C4C-A337-84DBACBFFE12}" type="sibTrans" cxnId="{1D325F98-7A35-8846-BCF4-1FCB9E6E3BA5}">
      <dgm:prSet/>
      <dgm:spPr/>
      <dgm:t>
        <a:bodyPr/>
        <a:lstStyle/>
        <a:p>
          <a:endParaRPr lang="zh-CN" altLang="en-US"/>
        </a:p>
      </dgm:t>
    </dgm:pt>
    <dgm:pt modelId="{62AA6C4D-00FE-AD49-95C2-EEA0AB16D45A}">
      <dgm:prSet phldrT="[文本]"/>
      <dgm:spPr/>
      <dgm:t>
        <a:bodyPr/>
        <a:lstStyle/>
        <a:p>
          <a:r>
            <a:rPr lang="en-US" altLang="zh-CN" dirty="0" smtClean="0">
              <a:solidFill>
                <a:schemeClr val="tx1"/>
              </a:solidFill>
            </a:rPr>
            <a:t>Policy</a:t>
          </a:r>
          <a:endParaRPr lang="zh-CN" altLang="en-US" dirty="0">
            <a:solidFill>
              <a:schemeClr val="tx1"/>
            </a:solidFill>
          </a:endParaRPr>
        </a:p>
      </dgm:t>
    </dgm:pt>
    <dgm:pt modelId="{224D4F1D-D773-C44A-AE66-A89A41EC1931}" type="parTrans" cxnId="{47BAB64B-99E6-DD48-82FA-3B43F91F5165}">
      <dgm:prSet/>
      <dgm:spPr/>
      <dgm:t>
        <a:bodyPr/>
        <a:lstStyle/>
        <a:p>
          <a:endParaRPr lang="zh-CN" altLang="en-US"/>
        </a:p>
      </dgm:t>
    </dgm:pt>
    <dgm:pt modelId="{C2BF5334-5E56-744D-B888-D22A29965303}" type="sibTrans" cxnId="{47BAB64B-99E6-DD48-82FA-3B43F91F5165}">
      <dgm:prSet/>
      <dgm:spPr/>
      <dgm:t>
        <a:bodyPr/>
        <a:lstStyle/>
        <a:p>
          <a:endParaRPr lang="zh-CN" altLang="en-US"/>
        </a:p>
      </dgm:t>
    </dgm:pt>
    <dgm:pt modelId="{7FA88E7D-EA61-544A-B8DA-DC1304E2B637}" type="pres">
      <dgm:prSet presAssocID="{9BEB9892-125C-3146-A0F5-C85150927BD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CE3CAAF-CA92-CE48-8498-3AD9F655249F}" type="pres">
      <dgm:prSet presAssocID="{354EE0F5-F39F-E94E-8354-226C2C90A55C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ECBFEA-A010-1843-B2E2-5A8B1B65E81D}" type="pres">
      <dgm:prSet presAssocID="{354EE0F5-F39F-E94E-8354-226C2C90A55C}" presName="spNode" presStyleCnt="0"/>
      <dgm:spPr/>
    </dgm:pt>
    <dgm:pt modelId="{4097BCD9-F5C7-644D-9EE6-1CE412C2E7FB}" type="pres">
      <dgm:prSet presAssocID="{56CE1D96-BB6E-A040-AA80-5ED74A7E7E32}" presName="sibTrans" presStyleLbl="sibTrans1D1" presStyleIdx="0" presStyleCnt="6"/>
      <dgm:spPr/>
      <dgm:t>
        <a:bodyPr/>
        <a:lstStyle/>
        <a:p>
          <a:endParaRPr lang="zh-CN" altLang="en-US"/>
        </a:p>
      </dgm:t>
    </dgm:pt>
    <dgm:pt modelId="{AFAA1318-EF7E-B143-B591-10AE19DA3091}" type="pres">
      <dgm:prSet presAssocID="{395803CB-2B15-4D4D-AA5F-F4D0048E36DC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5989C5C-FC3A-EF47-A95F-868FDB82672F}" type="pres">
      <dgm:prSet presAssocID="{395803CB-2B15-4D4D-AA5F-F4D0048E36DC}" presName="spNode" presStyleCnt="0"/>
      <dgm:spPr/>
    </dgm:pt>
    <dgm:pt modelId="{2DA745F1-D5A6-114E-9E8D-1788617EBD58}" type="pres">
      <dgm:prSet presAssocID="{0B3B032D-BF5D-694C-BAE9-2C28F2E53980}" presName="sibTrans" presStyleLbl="sibTrans1D1" presStyleIdx="1" presStyleCnt="6"/>
      <dgm:spPr/>
      <dgm:t>
        <a:bodyPr/>
        <a:lstStyle/>
        <a:p>
          <a:endParaRPr lang="zh-CN" altLang="en-US"/>
        </a:p>
      </dgm:t>
    </dgm:pt>
    <dgm:pt modelId="{CCF19433-2087-1D40-810B-23952E43E78F}" type="pres">
      <dgm:prSet presAssocID="{A14AA2E0-0138-7B47-97F7-8D82F5BA6AD6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F7A3C86-580C-2B44-ABC3-20E62032E226}" type="pres">
      <dgm:prSet presAssocID="{A14AA2E0-0138-7B47-97F7-8D82F5BA6AD6}" presName="spNode" presStyleCnt="0"/>
      <dgm:spPr/>
    </dgm:pt>
    <dgm:pt modelId="{769F7878-983F-A847-BBC0-7EC3DC3D03E3}" type="pres">
      <dgm:prSet presAssocID="{CF342428-F002-654C-AABA-B6BF624D410F}" presName="sibTrans" presStyleLbl="sibTrans1D1" presStyleIdx="2" presStyleCnt="6"/>
      <dgm:spPr/>
      <dgm:t>
        <a:bodyPr/>
        <a:lstStyle/>
        <a:p>
          <a:endParaRPr lang="zh-CN" altLang="en-US"/>
        </a:p>
      </dgm:t>
    </dgm:pt>
    <dgm:pt modelId="{B4D541C7-EEE6-E746-AADA-6593B647488C}" type="pres">
      <dgm:prSet presAssocID="{25E7C140-837C-5B42-9081-C43BFC69450F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DE2E02-889A-F744-BC76-9A7BF2BFAB5E}" type="pres">
      <dgm:prSet presAssocID="{25E7C140-837C-5B42-9081-C43BFC69450F}" presName="spNode" presStyleCnt="0"/>
      <dgm:spPr/>
    </dgm:pt>
    <dgm:pt modelId="{06F43C61-2B8B-D24C-A9D9-B04BB3CC8841}" type="pres">
      <dgm:prSet presAssocID="{AA880EA0-F686-5144-9684-E678798D1C71}" presName="sibTrans" presStyleLbl="sibTrans1D1" presStyleIdx="3" presStyleCnt="6"/>
      <dgm:spPr/>
      <dgm:t>
        <a:bodyPr/>
        <a:lstStyle/>
        <a:p>
          <a:endParaRPr lang="zh-CN" altLang="en-US"/>
        </a:p>
      </dgm:t>
    </dgm:pt>
    <dgm:pt modelId="{0BE53D08-3CB6-1549-B628-E509E37722E1}" type="pres">
      <dgm:prSet presAssocID="{5E904743-5E1F-6A4A-96B3-1F3165AD4CD0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D2FBDD8-0199-1E48-B8BF-6834AA3B42B9}" type="pres">
      <dgm:prSet presAssocID="{5E904743-5E1F-6A4A-96B3-1F3165AD4CD0}" presName="spNode" presStyleCnt="0"/>
      <dgm:spPr/>
    </dgm:pt>
    <dgm:pt modelId="{4DCF68A1-7843-C345-8A2E-F3879F942766}" type="pres">
      <dgm:prSet presAssocID="{B24CB38B-E57C-7C4C-A337-84DBACBFFE12}" presName="sibTrans" presStyleLbl="sibTrans1D1" presStyleIdx="4" presStyleCnt="6"/>
      <dgm:spPr/>
      <dgm:t>
        <a:bodyPr/>
        <a:lstStyle/>
        <a:p>
          <a:endParaRPr lang="zh-CN" altLang="en-US"/>
        </a:p>
      </dgm:t>
    </dgm:pt>
    <dgm:pt modelId="{DA37BEF8-52BE-F548-A789-7E8F218A6261}" type="pres">
      <dgm:prSet presAssocID="{62AA6C4D-00FE-AD49-95C2-EEA0AB16D45A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680D473-551C-E246-BE04-63CC7573D1CE}" type="pres">
      <dgm:prSet presAssocID="{62AA6C4D-00FE-AD49-95C2-EEA0AB16D45A}" presName="spNode" presStyleCnt="0"/>
      <dgm:spPr/>
    </dgm:pt>
    <dgm:pt modelId="{65F34DC3-7230-E746-95A3-9530330D2AA5}" type="pres">
      <dgm:prSet presAssocID="{C2BF5334-5E56-744D-B888-D22A29965303}" presName="sibTrans" presStyleLbl="sibTrans1D1" presStyleIdx="5" presStyleCnt="6"/>
      <dgm:spPr/>
      <dgm:t>
        <a:bodyPr/>
        <a:lstStyle/>
        <a:p>
          <a:endParaRPr lang="zh-CN" altLang="en-US"/>
        </a:p>
      </dgm:t>
    </dgm:pt>
  </dgm:ptLst>
  <dgm:cxnLst>
    <dgm:cxn modelId="{826DFACD-0982-A240-A5D1-DBB3CE5FA945}" type="presOf" srcId="{25E7C140-837C-5B42-9081-C43BFC69450F}" destId="{B4D541C7-EEE6-E746-AADA-6593B647488C}" srcOrd="0" destOrd="0" presId="urn:microsoft.com/office/officeart/2005/8/layout/cycle6"/>
    <dgm:cxn modelId="{F5C3E283-A2E4-3541-AE0B-4618379E8C7F}" type="presOf" srcId="{56CE1D96-BB6E-A040-AA80-5ED74A7E7E32}" destId="{4097BCD9-F5C7-644D-9EE6-1CE412C2E7FB}" srcOrd="0" destOrd="0" presId="urn:microsoft.com/office/officeart/2005/8/layout/cycle6"/>
    <dgm:cxn modelId="{D2BF2257-8894-7449-9144-F6771D393A96}" type="presOf" srcId="{CF342428-F002-654C-AABA-B6BF624D410F}" destId="{769F7878-983F-A847-BBC0-7EC3DC3D03E3}" srcOrd="0" destOrd="0" presId="urn:microsoft.com/office/officeart/2005/8/layout/cycle6"/>
    <dgm:cxn modelId="{D82D1203-C0BE-A642-8FA1-3DC37765989E}" type="presOf" srcId="{62AA6C4D-00FE-AD49-95C2-EEA0AB16D45A}" destId="{DA37BEF8-52BE-F548-A789-7E8F218A6261}" srcOrd="0" destOrd="0" presId="urn:microsoft.com/office/officeart/2005/8/layout/cycle6"/>
    <dgm:cxn modelId="{A663124C-A83B-D24F-8ABD-22647D2AD7A9}" type="presOf" srcId="{354EE0F5-F39F-E94E-8354-226C2C90A55C}" destId="{7CE3CAAF-CA92-CE48-8498-3AD9F655249F}" srcOrd="0" destOrd="0" presId="urn:microsoft.com/office/officeart/2005/8/layout/cycle6"/>
    <dgm:cxn modelId="{57C42B09-6E86-8847-99E8-0852C489E683}" type="presOf" srcId="{A14AA2E0-0138-7B47-97F7-8D82F5BA6AD6}" destId="{CCF19433-2087-1D40-810B-23952E43E78F}" srcOrd="0" destOrd="0" presId="urn:microsoft.com/office/officeart/2005/8/layout/cycle6"/>
    <dgm:cxn modelId="{164243E7-CE51-0D4D-A088-9B6FA6D1AA22}" type="presOf" srcId="{AA880EA0-F686-5144-9684-E678798D1C71}" destId="{06F43C61-2B8B-D24C-A9D9-B04BB3CC8841}" srcOrd="0" destOrd="0" presId="urn:microsoft.com/office/officeart/2005/8/layout/cycle6"/>
    <dgm:cxn modelId="{71946FCD-312A-7E48-AC62-9844A06413DA}" type="presOf" srcId="{9BEB9892-125C-3146-A0F5-C85150927BDF}" destId="{7FA88E7D-EA61-544A-B8DA-DC1304E2B637}" srcOrd="0" destOrd="0" presId="urn:microsoft.com/office/officeart/2005/8/layout/cycle6"/>
    <dgm:cxn modelId="{47BAB64B-99E6-DD48-82FA-3B43F91F5165}" srcId="{9BEB9892-125C-3146-A0F5-C85150927BDF}" destId="{62AA6C4D-00FE-AD49-95C2-EEA0AB16D45A}" srcOrd="5" destOrd="0" parTransId="{224D4F1D-D773-C44A-AE66-A89A41EC1931}" sibTransId="{C2BF5334-5E56-744D-B888-D22A29965303}"/>
    <dgm:cxn modelId="{1D325F98-7A35-8846-BCF4-1FCB9E6E3BA5}" srcId="{9BEB9892-125C-3146-A0F5-C85150927BDF}" destId="{5E904743-5E1F-6A4A-96B3-1F3165AD4CD0}" srcOrd="4" destOrd="0" parTransId="{5657329B-8FDC-D349-99AB-0E7A03444196}" sibTransId="{B24CB38B-E57C-7C4C-A337-84DBACBFFE12}"/>
    <dgm:cxn modelId="{ADD5BF71-2DDC-ED4D-8BCE-6D4DFAE2BA0C}" type="presOf" srcId="{C2BF5334-5E56-744D-B888-D22A29965303}" destId="{65F34DC3-7230-E746-95A3-9530330D2AA5}" srcOrd="0" destOrd="0" presId="urn:microsoft.com/office/officeart/2005/8/layout/cycle6"/>
    <dgm:cxn modelId="{69A62B6C-839A-C64E-8D3F-33D7C74D9E21}" srcId="{9BEB9892-125C-3146-A0F5-C85150927BDF}" destId="{354EE0F5-F39F-E94E-8354-226C2C90A55C}" srcOrd="0" destOrd="0" parTransId="{5B9F40B7-6DA5-DC4B-916C-89502FE27AB4}" sibTransId="{56CE1D96-BB6E-A040-AA80-5ED74A7E7E32}"/>
    <dgm:cxn modelId="{421F236D-FCB6-5149-8AB4-62021DC2D7D4}" type="presOf" srcId="{B24CB38B-E57C-7C4C-A337-84DBACBFFE12}" destId="{4DCF68A1-7843-C345-8A2E-F3879F942766}" srcOrd="0" destOrd="0" presId="urn:microsoft.com/office/officeart/2005/8/layout/cycle6"/>
    <dgm:cxn modelId="{10953BBD-CF60-404F-AF71-BACB932EE0A8}" srcId="{9BEB9892-125C-3146-A0F5-C85150927BDF}" destId="{A14AA2E0-0138-7B47-97F7-8D82F5BA6AD6}" srcOrd="2" destOrd="0" parTransId="{B38DE79D-C569-CB45-8071-B41328668971}" sibTransId="{CF342428-F002-654C-AABA-B6BF624D410F}"/>
    <dgm:cxn modelId="{425E282D-0E49-B040-BD6B-AB3BD8B31880}" type="presOf" srcId="{0B3B032D-BF5D-694C-BAE9-2C28F2E53980}" destId="{2DA745F1-D5A6-114E-9E8D-1788617EBD58}" srcOrd="0" destOrd="0" presId="urn:microsoft.com/office/officeart/2005/8/layout/cycle6"/>
    <dgm:cxn modelId="{C9B770E5-9AE3-504C-8DF4-7A67CB2488FD}" type="presOf" srcId="{395803CB-2B15-4D4D-AA5F-F4D0048E36DC}" destId="{AFAA1318-EF7E-B143-B591-10AE19DA3091}" srcOrd="0" destOrd="0" presId="urn:microsoft.com/office/officeart/2005/8/layout/cycle6"/>
    <dgm:cxn modelId="{B1328436-F350-3441-BE8C-F550BCC6CFCC}" srcId="{9BEB9892-125C-3146-A0F5-C85150927BDF}" destId="{395803CB-2B15-4D4D-AA5F-F4D0048E36DC}" srcOrd="1" destOrd="0" parTransId="{4F47A5E7-325B-3948-A9F9-1FA035CFF8A2}" sibTransId="{0B3B032D-BF5D-694C-BAE9-2C28F2E53980}"/>
    <dgm:cxn modelId="{1817438D-D440-404F-8349-53BACE641B82}" srcId="{9BEB9892-125C-3146-A0F5-C85150927BDF}" destId="{25E7C140-837C-5B42-9081-C43BFC69450F}" srcOrd="3" destOrd="0" parTransId="{73513A1D-FBBE-924A-BE8B-B8E2C4DAD629}" sibTransId="{AA880EA0-F686-5144-9684-E678798D1C71}"/>
    <dgm:cxn modelId="{25184AAD-E1EC-6D44-A862-580F94EE2066}" type="presOf" srcId="{5E904743-5E1F-6A4A-96B3-1F3165AD4CD0}" destId="{0BE53D08-3CB6-1549-B628-E509E37722E1}" srcOrd="0" destOrd="0" presId="urn:microsoft.com/office/officeart/2005/8/layout/cycle6"/>
    <dgm:cxn modelId="{868AE258-8A13-FC4F-B60C-CFFE23DB2B3D}" type="presParOf" srcId="{7FA88E7D-EA61-544A-B8DA-DC1304E2B637}" destId="{7CE3CAAF-CA92-CE48-8498-3AD9F655249F}" srcOrd="0" destOrd="0" presId="urn:microsoft.com/office/officeart/2005/8/layout/cycle6"/>
    <dgm:cxn modelId="{1C0F5CA2-AD9F-9A4F-926E-A6277F0A8E70}" type="presParOf" srcId="{7FA88E7D-EA61-544A-B8DA-DC1304E2B637}" destId="{51ECBFEA-A010-1843-B2E2-5A8B1B65E81D}" srcOrd="1" destOrd="0" presId="urn:microsoft.com/office/officeart/2005/8/layout/cycle6"/>
    <dgm:cxn modelId="{80F84FFC-0980-2040-A88A-1484F49436E6}" type="presParOf" srcId="{7FA88E7D-EA61-544A-B8DA-DC1304E2B637}" destId="{4097BCD9-F5C7-644D-9EE6-1CE412C2E7FB}" srcOrd="2" destOrd="0" presId="urn:microsoft.com/office/officeart/2005/8/layout/cycle6"/>
    <dgm:cxn modelId="{F5198EDE-C774-3D4F-9BB0-631C1DFAF72C}" type="presParOf" srcId="{7FA88E7D-EA61-544A-B8DA-DC1304E2B637}" destId="{AFAA1318-EF7E-B143-B591-10AE19DA3091}" srcOrd="3" destOrd="0" presId="urn:microsoft.com/office/officeart/2005/8/layout/cycle6"/>
    <dgm:cxn modelId="{26C35DFE-99D4-4748-8AF1-0804A0D4502C}" type="presParOf" srcId="{7FA88E7D-EA61-544A-B8DA-DC1304E2B637}" destId="{85989C5C-FC3A-EF47-A95F-868FDB82672F}" srcOrd="4" destOrd="0" presId="urn:microsoft.com/office/officeart/2005/8/layout/cycle6"/>
    <dgm:cxn modelId="{6043B6E3-486B-B646-BDDE-C347BAACDA61}" type="presParOf" srcId="{7FA88E7D-EA61-544A-B8DA-DC1304E2B637}" destId="{2DA745F1-D5A6-114E-9E8D-1788617EBD58}" srcOrd="5" destOrd="0" presId="urn:microsoft.com/office/officeart/2005/8/layout/cycle6"/>
    <dgm:cxn modelId="{C3EB1F73-893C-354B-9CC0-FA185462D851}" type="presParOf" srcId="{7FA88E7D-EA61-544A-B8DA-DC1304E2B637}" destId="{CCF19433-2087-1D40-810B-23952E43E78F}" srcOrd="6" destOrd="0" presId="urn:microsoft.com/office/officeart/2005/8/layout/cycle6"/>
    <dgm:cxn modelId="{FE11A996-F786-0148-A643-00F9008CCBE5}" type="presParOf" srcId="{7FA88E7D-EA61-544A-B8DA-DC1304E2B637}" destId="{3F7A3C86-580C-2B44-ABC3-20E62032E226}" srcOrd="7" destOrd="0" presId="urn:microsoft.com/office/officeart/2005/8/layout/cycle6"/>
    <dgm:cxn modelId="{28301313-1FA0-3745-B450-D193919197BE}" type="presParOf" srcId="{7FA88E7D-EA61-544A-B8DA-DC1304E2B637}" destId="{769F7878-983F-A847-BBC0-7EC3DC3D03E3}" srcOrd="8" destOrd="0" presId="urn:microsoft.com/office/officeart/2005/8/layout/cycle6"/>
    <dgm:cxn modelId="{06FB7165-2E63-2F41-9AC4-1ED50CC54AAF}" type="presParOf" srcId="{7FA88E7D-EA61-544A-B8DA-DC1304E2B637}" destId="{B4D541C7-EEE6-E746-AADA-6593B647488C}" srcOrd="9" destOrd="0" presId="urn:microsoft.com/office/officeart/2005/8/layout/cycle6"/>
    <dgm:cxn modelId="{6E8D7861-B698-0945-B3C4-BA47F558F812}" type="presParOf" srcId="{7FA88E7D-EA61-544A-B8DA-DC1304E2B637}" destId="{3ADE2E02-889A-F744-BC76-9A7BF2BFAB5E}" srcOrd="10" destOrd="0" presId="urn:microsoft.com/office/officeart/2005/8/layout/cycle6"/>
    <dgm:cxn modelId="{E8E50904-CD73-F04B-8FD8-706893D5E96C}" type="presParOf" srcId="{7FA88E7D-EA61-544A-B8DA-DC1304E2B637}" destId="{06F43C61-2B8B-D24C-A9D9-B04BB3CC8841}" srcOrd="11" destOrd="0" presId="urn:microsoft.com/office/officeart/2005/8/layout/cycle6"/>
    <dgm:cxn modelId="{235EE21F-EFD9-584E-99BD-4D7F130A2E89}" type="presParOf" srcId="{7FA88E7D-EA61-544A-B8DA-DC1304E2B637}" destId="{0BE53D08-3CB6-1549-B628-E509E37722E1}" srcOrd="12" destOrd="0" presId="urn:microsoft.com/office/officeart/2005/8/layout/cycle6"/>
    <dgm:cxn modelId="{7A8C8529-7D99-6045-838F-29B97F924361}" type="presParOf" srcId="{7FA88E7D-EA61-544A-B8DA-DC1304E2B637}" destId="{7D2FBDD8-0199-1E48-B8BF-6834AA3B42B9}" srcOrd="13" destOrd="0" presId="urn:microsoft.com/office/officeart/2005/8/layout/cycle6"/>
    <dgm:cxn modelId="{F2D4CFA1-3A1E-2A44-A7D4-6B3003BD7B08}" type="presParOf" srcId="{7FA88E7D-EA61-544A-B8DA-DC1304E2B637}" destId="{4DCF68A1-7843-C345-8A2E-F3879F942766}" srcOrd="14" destOrd="0" presId="urn:microsoft.com/office/officeart/2005/8/layout/cycle6"/>
    <dgm:cxn modelId="{962ECC99-D698-0345-9E50-4D6331952A75}" type="presParOf" srcId="{7FA88E7D-EA61-544A-B8DA-DC1304E2B637}" destId="{DA37BEF8-52BE-F548-A789-7E8F218A6261}" srcOrd="15" destOrd="0" presId="urn:microsoft.com/office/officeart/2005/8/layout/cycle6"/>
    <dgm:cxn modelId="{4A9247B0-7F59-354A-B812-AFB406B2940E}" type="presParOf" srcId="{7FA88E7D-EA61-544A-B8DA-DC1304E2B637}" destId="{6680D473-551C-E246-BE04-63CC7573D1CE}" srcOrd="16" destOrd="0" presId="urn:microsoft.com/office/officeart/2005/8/layout/cycle6"/>
    <dgm:cxn modelId="{40B8FC19-065B-3946-8BA4-33AC2A384BAB}" type="presParOf" srcId="{7FA88E7D-EA61-544A-B8DA-DC1304E2B637}" destId="{65F34DC3-7230-E746-95A3-9530330D2AA5}" srcOrd="17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9BEB9892-125C-3146-A0F5-C85150927BDF}" type="doc">
      <dgm:prSet loTypeId="urn:microsoft.com/office/officeart/2005/8/layout/cycle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4EE0F5-F39F-E94E-8354-226C2C90A55C}">
      <dgm:prSet phldrT="[文本]"/>
      <dgm:spPr/>
      <dgm:t>
        <a:bodyPr/>
        <a:lstStyle/>
        <a:p>
          <a:r>
            <a:rPr lang="en-US" altLang="zh-CN" dirty="0" smtClean="0">
              <a:solidFill>
                <a:schemeClr val="tx1"/>
              </a:solidFill>
            </a:rPr>
            <a:t>State</a:t>
          </a:r>
          <a:endParaRPr lang="zh-CN" altLang="en-US" dirty="0">
            <a:solidFill>
              <a:schemeClr val="tx1"/>
            </a:solidFill>
          </a:endParaRPr>
        </a:p>
      </dgm:t>
    </dgm:pt>
    <dgm:pt modelId="{5B9F40B7-6DA5-DC4B-916C-89502FE27AB4}" type="parTrans" cxnId="{69A62B6C-839A-C64E-8D3F-33D7C74D9E21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56CE1D96-BB6E-A040-AA80-5ED74A7E7E32}" type="sibTrans" cxnId="{69A62B6C-839A-C64E-8D3F-33D7C74D9E21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395803CB-2B15-4D4D-AA5F-F4D0048E36DC}">
      <dgm:prSet phldrT="[文本]"/>
      <dgm:spPr/>
      <dgm:t>
        <a:bodyPr/>
        <a:lstStyle/>
        <a:p>
          <a:r>
            <a:rPr lang="en-US" altLang="zh-CN" dirty="0" smtClean="0">
              <a:solidFill>
                <a:schemeClr val="tx1"/>
              </a:solidFill>
            </a:rPr>
            <a:t>Action</a:t>
          </a:r>
          <a:endParaRPr lang="zh-CN" altLang="en-US" dirty="0">
            <a:solidFill>
              <a:schemeClr val="tx1"/>
            </a:solidFill>
          </a:endParaRPr>
        </a:p>
      </dgm:t>
    </dgm:pt>
    <dgm:pt modelId="{4F47A5E7-325B-3948-A9F9-1FA035CFF8A2}" type="parTrans" cxnId="{B1328436-F350-3441-BE8C-F550BCC6CFCC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0B3B032D-BF5D-694C-BAE9-2C28F2E53980}" type="sibTrans" cxnId="{B1328436-F350-3441-BE8C-F550BCC6CFCC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A14AA2E0-0138-7B47-97F7-8D82F5BA6AD6}">
      <dgm:prSet phldrT="[文本]"/>
      <dgm:spPr/>
      <dgm:t>
        <a:bodyPr/>
        <a:lstStyle/>
        <a:p>
          <a:r>
            <a:rPr lang="en-US" altLang="zh-CN" dirty="0" smtClean="0">
              <a:solidFill>
                <a:schemeClr val="tx1"/>
              </a:solidFill>
            </a:rPr>
            <a:t>Transition</a:t>
          </a:r>
          <a:endParaRPr lang="zh-CN" altLang="en-US" dirty="0">
            <a:solidFill>
              <a:schemeClr val="tx1"/>
            </a:solidFill>
          </a:endParaRPr>
        </a:p>
      </dgm:t>
    </dgm:pt>
    <dgm:pt modelId="{B38DE79D-C569-CB45-8071-B41328668971}" type="parTrans" cxnId="{10953BBD-CF60-404F-AF71-BACB932EE0A8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CF342428-F002-654C-AABA-B6BF624D410F}" type="sibTrans" cxnId="{10953BBD-CF60-404F-AF71-BACB932EE0A8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25E7C140-837C-5B42-9081-C43BFC69450F}">
      <dgm:prSet phldrT="[文本]"/>
      <dgm:spPr/>
      <dgm:t>
        <a:bodyPr/>
        <a:lstStyle/>
        <a:p>
          <a:r>
            <a:rPr lang="en-US" altLang="zh-CN" dirty="0" smtClean="0">
              <a:solidFill>
                <a:schemeClr val="tx1"/>
              </a:solidFill>
            </a:rPr>
            <a:t>Reward</a:t>
          </a:r>
          <a:endParaRPr lang="zh-CN" altLang="en-US" dirty="0">
            <a:solidFill>
              <a:schemeClr val="tx1"/>
            </a:solidFill>
          </a:endParaRPr>
        </a:p>
      </dgm:t>
    </dgm:pt>
    <dgm:pt modelId="{73513A1D-FBBE-924A-BE8B-B8E2C4DAD629}" type="parTrans" cxnId="{1817438D-D440-404F-8349-53BACE641B82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AA880EA0-F686-5144-9684-E678798D1C71}" type="sibTrans" cxnId="{1817438D-D440-404F-8349-53BACE641B82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C43B40C5-4D46-8648-BCF9-E9395FFCB751}">
      <dgm:prSet phldrT="[文本]"/>
      <dgm:spPr/>
      <dgm:t>
        <a:bodyPr/>
        <a:lstStyle/>
        <a:p>
          <a:r>
            <a:rPr lang="en-US" altLang="zh-CN" dirty="0" smtClean="0">
              <a:solidFill>
                <a:schemeClr val="tx1"/>
              </a:solidFill>
            </a:rPr>
            <a:t>Value</a:t>
          </a:r>
          <a:endParaRPr lang="zh-CN" altLang="en-US" dirty="0">
            <a:solidFill>
              <a:schemeClr val="tx1"/>
            </a:solidFill>
          </a:endParaRPr>
        </a:p>
      </dgm:t>
    </dgm:pt>
    <dgm:pt modelId="{8F6BF083-F5CC-FB4B-B24E-6A4938C33D31}" type="parTrans" cxnId="{0199D9DF-673E-C748-A49F-C508A19BA2B4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CDAB1E4D-B643-CD46-9D3A-8C6407752B9F}" type="sibTrans" cxnId="{0199D9DF-673E-C748-A49F-C508A19BA2B4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9E034E32-7CA1-944F-BD8D-1880E6F7E2C2}">
      <dgm:prSet phldrT="[文本]"/>
      <dgm:spPr/>
      <dgm:t>
        <a:bodyPr/>
        <a:lstStyle/>
        <a:p>
          <a:r>
            <a:rPr lang="en-US" altLang="zh-CN" dirty="0" smtClean="0">
              <a:solidFill>
                <a:schemeClr val="tx1"/>
              </a:solidFill>
            </a:rPr>
            <a:t>Q-function</a:t>
          </a:r>
          <a:endParaRPr lang="zh-CN" altLang="en-US" dirty="0">
            <a:solidFill>
              <a:schemeClr val="tx1"/>
            </a:solidFill>
          </a:endParaRPr>
        </a:p>
      </dgm:t>
    </dgm:pt>
    <dgm:pt modelId="{EE5EB39B-343C-4646-8999-8950B04EA58F}" type="parTrans" cxnId="{FD2BBF44-0B8B-7249-BDAB-E38E227B49D7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99942709-285C-2747-BDE0-AA4F11693D78}" type="sibTrans" cxnId="{FD2BBF44-0B8B-7249-BDAB-E38E227B49D7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55BC32DD-A90E-844E-AA9D-BF3C9D79E8B7}">
      <dgm:prSet phldrT="[文本]"/>
      <dgm:spPr/>
      <dgm:t>
        <a:bodyPr/>
        <a:lstStyle/>
        <a:p>
          <a:r>
            <a:rPr lang="en-US" altLang="zh-CN" dirty="0" smtClean="0">
              <a:solidFill>
                <a:schemeClr val="tx1"/>
              </a:solidFill>
            </a:rPr>
            <a:t>Policy</a:t>
          </a:r>
          <a:endParaRPr lang="zh-CN" altLang="en-US" dirty="0">
            <a:solidFill>
              <a:schemeClr val="tx1"/>
            </a:solidFill>
          </a:endParaRPr>
        </a:p>
      </dgm:t>
    </dgm:pt>
    <dgm:pt modelId="{7C66B194-904D-B84E-B3C8-8B360D89AB61}" type="parTrans" cxnId="{C46F368D-5090-6A4B-8AB5-29ED3261B5E7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B597EE16-345B-8C41-84E6-9EE937408A4B}" type="sibTrans" cxnId="{C46F368D-5090-6A4B-8AB5-29ED3261B5E7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7FA88E7D-EA61-544A-B8DA-DC1304E2B637}" type="pres">
      <dgm:prSet presAssocID="{9BEB9892-125C-3146-A0F5-C85150927BD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CE3CAAF-CA92-CE48-8498-3AD9F655249F}" type="pres">
      <dgm:prSet presAssocID="{354EE0F5-F39F-E94E-8354-226C2C90A55C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ECBFEA-A010-1843-B2E2-5A8B1B65E81D}" type="pres">
      <dgm:prSet presAssocID="{354EE0F5-F39F-E94E-8354-226C2C90A55C}" presName="spNode" presStyleCnt="0"/>
      <dgm:spPr/>
    </dgm:pt>
    <dgm:pt modelId="{4097BCD9-F5C7-644D-9EE6-1CE412C2E7FB}" type="pres">
      <dgm:prSet presAssocID="{56CE1D96-BB6E-A040-AA80-5ED74A7E7E32}" presName="sibTrans" presStyleLbl="sibTrans1D1" presStyleIdx="0" presStyleCnt="7"/>
      <dgm:spPr/>
      <dgm:t>
        <a:bodyPr/>
        <a:lstStyle/>
        <a:p>
          <a:endParaRPr lang="zh-CN" altLang="en-US"/>
        </a:p>
      </dgm:t>
    </dgm:pt>
    <dgm:pt modelId="{AFAA1318-EF7E-B143-B591-10AE19DA3091}" type="pres">
      <dgm:prSet presAssocID="{395803CB-2B15-4D4D-AA5F-F4D0048E36DC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5989C5C-FC3A-EF47-A95F-868FDB82672F}" type="pres">
      <dgm:prSet presAssocID="{395803CB-2B15-4D4D-AA5F-F4D0048E36DC}" presName="spNode" presStyleCnt="0"/>
      <dgm:spPr/>
    </dgm:pt>
    <dgm:pt modelId="{2DA745F1-D5A6-114E-9E8D-1788617EBD58}" type="pres">
      <dgm:prSet presAssocID="{0B3B032D-BF5D-694C-BAE9-2C28F2E53980}" presName="sibTrans" presStyleLbl="sibTrans1D1" presStyleIdx="1" presStyleCnt="7"/>
      <dgm:spPr/>
      <dgm:t>
        <a:bodyPr/>
        <a:lstStyle/>
        <a:p>
          <a:endParaRPr lang="zh-CN" altLang="en-US"/>
        </a:p>
      </dgm:t>
    </dgm:pt>
    <dgm:pt modelId="{CCF19433-2087-1D40-810B-23952E43E78F}" type="pres">
      <dgm:prSet presAssocID="{A14AA2E0-0138-7B47-97F7-8D82F5BA6AD6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F7A3C86-580C-2B44-ABC3-20E62032E226}" type="pres">
      <dgm:prSet presAssocID="{A14AA2E0-0138-7B47-97F7-8D82F5BA6AD6}" presName="spNode" presStyleCnt="0"/>
      <dgm:spPr/>
    </dgm:pt>
    <dgm:pt modelId="{769F7878-983F-A847-BBC0-7EC3DC3D03E3}" type="pres">
      <dgm:prSet presAssocID="{CF342428-F002-654C-AABA-B6BF624D410F}" presName="sibTrans" presStyleLbl="sibTrans1D1" presStyleIdx="2" presStyleCnt="7"/>
      <dgm:spPr/>
      <dgm:t>
        <a:bodyPr/>
        <a:lstStyle/>
        <a:p>
          <a:endParaRPr lang="zh-CN" altLang="en-US"/>
        </a:p>
      </dgm:t>
    </dgm:pt>
    <dgm:pt modelId="{B4D541C7-EEE6-E746-AADA-6593B647488C}" type="pres">
      <dgm:prSet presAssocID="{25E7C140-837C-5B42-9081-C43BFC69450F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DE2E02-889A-F744-BC76-9A7BF2BFAB5E}" type="pres">
      <dgm:prSet presAssocID="{25E7C140-837C-5B42-9081-C43BFC69450F}" presName="spNode" presStyleCnt="0"/>
      <dgm:spPr/>
    </dgm:pt>
    <dgm:pt modelId="{06F43C61-2B8B-D24C-A9D9-B04BB3CC8841}" type="pres">
      <dgm:prSet presAssocID="{AA880EA0-F686-5144-9684-E678798D1C71}" presName="sibTrans" presStyleLbl="sibTrans1D1" presStyleIdx="3" presStyleCnt="7"/>
      <dgm:spPr/>
      <dgm:t>
        <a:bodyPr/>
        <a:lstStyle/>
        <a:p>
          <a:endParaRPr lang="zh-CN" altLang="en-US"/>
        </a:p>
      </dgm:t>
    </dgm:pt>
    <dgm:pt modelId="{C191D6F6-D8F5-5840-866A-7A95849D009D}" type="pres">
      <dgm:prSet presAssocID="{C43B40C5-4D46-8648-BCF9-E9395FFCB751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37F883-711A-6D47-907C-2A4C222EB2F0}" type="pres">
      <dgm:prSet presAssocID="{C43B40C5-4D46-8648-BCF9-E9395FFCB751}" presName="spNode" presStyleCnt="0"/>
      <dgm:spPr/>
    </dgm:pt>
    <dgm:pt modelId="{1E557813-14CD-174D-881B-A6E669650E56}" type="pres">
      <dgm:prSet presAssocID="{CDAB1E4D-B643-CD46-9D3A-8C6407752B9F}" presName="sibTrans" presStyleLbl="sibTrans1D1" presStyleIdx="4" presStyleCnt="7"/>
      <dgm:spPr/>
      <dgm:t>
        <a:bodyPr/>
        <a:lstStyle/>
        <a:p>
          <a:endParaRPr lang="zh-CN" altLang="en-US"/>
        </a:p>
      </dgm:t>
    </dgm:pt>
    <dgm:pt modelId="{BAD3D4DF-9F52-4342-915C-6D722759295E}" type="pres">
      <dgm:prSet presAssocID="{9E034E32-7CA1-944F-BD8D-1880E6F7E2C2}" presName="node" presStyleLbl="node1" presStyleIdx="5" presStyleCnt="7" custScaleX="13573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FEF8E2E-0EBF-CC4F-AE17-D319B48BD820}" type="pres">
      <dgm:prSet presAssocID="{9E034E32-7CA1-944F-BD8D-1880E6F7E2C2}" presName="spNode" presStyleCnt="0"/>
      <dgm:spPr/>
    </dgm:pt>
    <dgm:pt modelId="{7B92EF1C-B507-594B-A9A7-D8B73F6D70CB}" type="pres">
      <dgm:prSet presAssocID="{99942709-285C-2747-BDE0-AA4F11693D78}" presName="sibTrans" presStyleLbl="sibTrans1D1" presStyleIdx="5" presStyleCnt="7"/>
      <dgm:spPr/>
      <dgm:t>
        <a:bodyPr/>
        <a:lstStyle/>
        <a:p>
          <a:endParaRPr lang="zh-CN" altLang="en-US"/>
        </a:p>
      </dgm:t>
    </dgm:pt>
    <dgm:pt modelId="{C2AD6444-E5A1-0F40-ADBC-9C931884790E}" type="pres">
      <dgm:prSet presAssocID="{55BC32DD-A90E-844E-AA9D-BF3C9D79E8B7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D69680-5C83-4A46-9EB6-B976731494C9}" type="pres">
      <dgm:prSet presAssocID="{55BC32DD-A90E-844E-AA9D-BF3C9D79E8B7}" presName="spNode" presStyleCnt="0"/>
      <dgm:spPr/>
    </dgm:pt>
    <dgm:pt modelId="{5D3872FD-AB94-8149-A2B6-920A8CAD7D87}" type="pres">
      <dgm:prSet presAssocID="{B597EE16-345B-8C41-84E6-9EE937408A4B}" presName="sibTrans" presStyleLbl="sibTrans1D1" presStyleIdx="6" presStyleCnt="7"/>
      <dgm:spPr/>
      <dgm:t>
        <a:bodyPr/>
        <a:lstStyle/>
        <a:p>
          <a:endParaRPr lang="zh-CN" altLang="en-US"/>
        </a:p>
      </dgm:t>
    </dgm:pt>
  </dgm:ptLst>
  <dgm:cxnLst>
    <dgm:cxn modelId="{FD2BBF44-0B8B-7249-BDAB-E38E227B49D7}" srcId="{9BEB9892-125C-3146-A0F5-C85150927BDF}" destId="{9E034E32-7CA1-944F-BD8D-1880E6F7E2C2}" srcOrd="5" destOrd="0" parTransId="{EE5EB39B-343C-4646-8999-8950B04EA58F}" sibTransId="{99942709-285C-2747-BDE0-AA4F11693D78}"/>
    <dgm:cxn modelId="{1817438D-D440-404F-8349-53BACE641B82}" srcId="{9BEB9892-125C-3146-A0F5-C85150927BDF}" destId="{25E7C140-837C-5B42-9081-C43BFC69450F}" srcOrd="3" destOrd="0" parTransId="{73513A1D-FBBE-924A-BE8B-B8E2C4DAD629}" sibTransId="{AA880EA0-F686-5144-9684-E678798D1C71}"/>
    <dgm:cxn modelId="{53DFDDDB-06DB-7543-82B1-6BB3F6F6C6C5}" type="presOf" srcId="{55BC32DD-A90E-844E-AA9D-BF3C9D79E8B7}" destId="{C2AD6444-E5A1-0F40-ADBC-9C931884790E}" srcOrd="0" destOrd="0" presId="urn:microsoft.com/office/officeart/2005/8/layout/cycle6"/>
    <dgm:cxn modelId="{C635AEC7-EA68-D945-9C5F-49497FB6450C}" type="presOf" srcId="{25E7C140-837C-5B42-9081-C43BFC69450F}" destId="{B4D541C7-EEE6-E746-AADA-6593B647488C}" srcOrd="0" destOrd="0" presId="urn:microsoft.com/office/officeart/2005/8/layout/cycle6"/>
    <dgm:cxn modelId="{4D84CE8D-6DDB-9147-8237-9ABCC510F4C9}" type="presOf" srcId="{CF342428-F002-654C-AABA-B6BF624D410F}" destId="{769F7878-983F-A847-BBC0-7EC3DC3D03E3}" srcOrd="0" destOrd="0" presId="urn:microsoft.com/office/officeart/2005/8/layout/cycle6"/>
    <dgm:cxn modelId="{1ADA3723-7833-4845-894F-040BDA6A732A}" type="presOf" srcId="{C43B40C5-4D46-8648-BCF9-E9395FFCB751}" destId="{C191D6F6-D8F5-5840-866A-7A95849D009D}" srcOrd="0" destOrd="0" presId="urn:microsoft.com/office/officeart/2005/8/layout/cycle6"/>
    <dgm:cxn modelId="{0874A7C4-333A-4B42-83CC-E62B067740A0}" type="presOf" srcId="{CDAB1E4D-B643-CD46-9D3A-8C6407752B9F}" destId="{1E557813-14CD-174D-881B-A6E669650E56}" srcOrd="0" destOrd="0" presId="urn:microsoft.com/office/officeart/2005/8/layout/cycle6"/>
    <dgm:cxn modelId="{31BD0AE8-D39A-544C-9449-80CE8D238DB1}" type="presOf" srcId="{56CE1D96-BB6E-A040-AA80-5ED74A7E7E32}" destId="{4097BCD9-F5C7-644D-9EE6-1CE412C2E7FB}" srcOrd="0" destOrd="0" presId="urn:microsoft.com/office/officeart/2005/8/layout/cycle6"/>
    <dgm:cxn modelId="{69A62B6C-839A-C64E-8D3F-33D7C74D9E21}" srcId="{9BEB9892-125C-3146-A0F5-C85150927BDF}" destId="{354EE0F5-F39F-E94E-8354-226C2C90A55C}" srcOrd="0" destOrd="0" parTransId="{5B9F40B7-6DA5-DC4B-916C-89502FE27AB4}" sibTransId="{56CE1D96-BB6E-A040-AA80-5ED74A7E7E32}"/>
    <dgm:cxn modelId="{98CC6F61-04A0-0541-9489-39AABAC4D31E}" type="presOf" srcId="{A14AA2E0-0138-7B47-97F7-8D82F5BA6AD6}" destId="{CCF19433-2087-1D40-810B-23952E43E78F}" srcOrd="0" destOrd="0" presId="urn:microsoft.com/office/officeart/2005/8/layout/cycle6"/>
    <dgm:cxn modelId="{B1328436-F350-3441-BE8C-F550BCC6CFCC}" srcId="{9BEB9892-125C-3146-A0F5-C85150927BDF}" destId="{395803CB-2B15-4D4D-AA5F-F4D0048E36DC}" srcOrd="1" destOrd="0" parTransId="{4F47A5E7-325B-3948-A9F9-1FA035CFF8A2}" sibTransId="{0B3B032D-BF5D-694C-BAE9-2C28F2E53980}"/>
    <dgm:cxn modelId="{3C8444BE-D683-014A-802B-FB3283C2779E}" type="presOf" srcId="{B597EE16-345B-8C41-84E6-9EE937408A4B}" destId="{5D3872FD-AB94-8149-A2B6-920A8CAD7D87}" srcOrd="0" destOrd="0" presId="urn:microsoft.com/office/officeart/2005/8/layout/cycle6"/>
    <dgm:cxn modelId="{C46F368D-5090-6A4B-8AB5-29ED3261B5E7}" srcId="{9BEB9892-125C-3146-A0F5-C85150927BDF}" destId="{55BC32DD-A90E-844E-AA9D-BF3C9D79E8B7}" srcOrd="6" destOrd="0" parTransId="{7C66B194-904D-B84E-B3C8-8B360D89AB61}" sibTransId="{B597EE16-345B-8C41-84E6-9EE937408A4B}"/>
    <dgm:cxn modelId="{69997AF4-7067-AA40-BBD6-589EF35039DB}" type="presOf" srcId="{395803CB-2B15-4D4D-AA5F-F4D0048E36DC}" destId="{AFAA1318-EF7E-B143-B591-10AE19DA3091}" srcOrd="0" destOrd="0" presId="urn:microsoft.com/office/officeart/2005/8/layout/cycle6"/>
    <dgm:cxn modelId="{360927FB-E00C-CE47-B247-D59273230EC4}" type="presOf" srcId="{9E034E32-7CA1-944F-BD8D-1880E6F7E2C2}" destId="{BAD3D4DF-9F52-4342-915C-6D722759295E}" srcOrd="0" destOrd="0" presId="urn:microsoft.com/office/officeart/2005/8/layout/cycle6"/>
    <dgm:cxn modelId="{EC19690F-5B3C-3741-9EDA-A329AE2B5378}" type="presOf" srcId="{354EE0F5-F39F-E94E-8354-226C2C90A55C}" destId="{7CE3CAAF-CA92-CE48-8498-3AD9F655249F}" srcOrd="0" destOrd="0" presId="urn:microsoft.com/office/officeart/2005/8/layout/cycle6"/>
    <dgm:cxn modelId="{A3CCA928-0C19-FB42-9424-5110F8609D34}" type="presOf" srcId="{AA880EA0-F686-5144-9684-E678798D1C71}" destId="{06F43C61-2B8B-D24C-A9D9-B04BB3CC8841}" srcOrd="0" destOrd="0" presId="urn:microsoft.com/office/officeart/2005/8/layout/cycle6"/>
    <dgm:cxn modelId="{15096D0C-6FE9-B84C-A4B8-AC25FA0942AD}" type="presOf" srcId="{99942709-285C-2747-BDE0-AA4F11693D78}" destId="{7B92EF1C-B507-594B-A9A7-D8B73F6D70CB}" srcOrd="0" destOrd="0" presId="urn:microsoft.com/office/officeart/2005/8/layout/cycle6"/>
    <dgm:cxn modelId="{10953BBD-CF60-404F-AF71-BACB932EE0A8}" srcId="{9BEB9892-125C-3146-A0F5-C85150927BDF}" destId="{A14AA2E0-0138-7B47-97F7-8D82F5BA6AD6}" srcOrd="2" destOrd="0" parTransId="{B38DE79D-C569-CB45-8071-B41328668971}" sibTransId="{CF342428-F002-654C-AABA-B6BF624D410F}"/>
    <dgm:cxn modelId="{0199D9DF-673E-C748-A49F-C508A19BA2B4}" srcId="{9BEB9892-125C-3146-A0F5-C85150927BDF}" destId="{C43B40C5-4D46-8648-BCF9-E9395FFCB751}" srcOrd="4" destOrd="0" parTransId="{8F6BF083-F5CC-FB4B-B24E-6A4938C33D31}" sibTransId="{CDAB1E4D-B643-CD46-9D3A-8C6407752B9F}"/>
    <dgm:cxn modelId="{06D58D72-E98B-5D42-93D7-5B686D2B3134}" type="presOf" srcId="{0B3B032D-BF5D-694C-BAE9-2C28F2E53980}" destId="{2DA745F1-D5A6-114E-9E8D-1788617EBD58}" srcOrd="0" destOrd="0" presId="urn:microsoft.com/office/officeart/2005/8/layout/cycle6"/>
    <dgm:cxn modelId="{4FEFE691-6A5A-7C45-8C97-A15DF7FD76E1}" type="presOf" srcId="{9BEB9892-125C-3146-A0F5-C85150927BDF}" destId="{7FA88E7D-EA61-544A-B8DA-DC1304E2B637}" srcOrd="0" destOrd="0" presId="urn:microsoft.com/office/officeart/2005/8/layout/cycle6"/>
    <dgm:cxn modelId="{CE144B9D-2808-AB4D-A368-68DE315BC260}" type="presParOf" srcId="{7FA88E7D-EA61-544A-B8DA-DC1304E2B637}" destId="{7CE3CAAF-CA92-CE48-8498-3AD9F655249F}" srcOrd="0" destOrd="0" presId="urn:microsoft.com/office/officeart/2005/8/layout/cycle6"/>
    <dgm:cxn modelId="{4C3D2B4F-4BC5-8840-8FD6-1A55077E8E83}" type="presParOf" srcId="{7FA88E7D-EA61-544A-B8DA-DC1304E2B637}" destId="{51ECBFEA-A010-1843-B2E2-5A8B1B65E81D}" srcOrd="1" destOrd="0" presId="urn:microsoft.com/office/officeart/2005/8/layout/cycle6"/>
    <dgm:cxn modelId="{1125E40E-C1DC-4748-9B54-38529D43C8B6}" type="presParOf" srcId="{7FA88E7D-EA61-544A-B8DA-DC1304E2B637}" destId="{4097BCD9-F5C7-644D-9EE6-1CE412C2E7FB}" srcOrd="2" destOrd="0" presId="urn:microsoft.com/office/officeart/2005/8/layout/cycle6"/>
    <dgm:cxn modelId="{247C13AD-27AC-EC48-92EC-598E157F73A7}" type="presParOf" srcId="{7FA88E7D-EA61-544A-B8DA-DC1304E2B637}" destId="{AFAA1318-EF7E-B143-B591-10AE19DA3091}" srcOrd="3" destOrd="0" presId="urn:microsoft.com/office/officeart/2005/8/layout/cycle6"/>
    <dgm:cxn modelId="{33A451FF-A724-FF41-80BA-D19E127EEAF1}" type="presParOf" srcId="{7FA88E7D-EA61-544A-B8DA-DC1304E2B637}" destId="{85989C5C-FC3A-EF47-A95F-868FDB82672F}" srcOrd="4" destOrd="0" presId="urn:microsoft.com/office/officeart/2005/8/layout/cycle6"/>
    <dgm:cxn modelId="{8E376382-A76E-B44D-AE30-4EA214355993}" type="presParOf" srcId="{7FA88E7D-EA61-544A-B8DA-DC1304E2B637}" destId="{2DA745F1-D5A6-114E-9E8D-1788617EBD58}" srcOrd="5" destOrd="0" presId="urn:microsoft.com/office/officeart/2005/8/layout/cycle6"/>
    <dgm:cxn modelId="{E12C336A-5A21-7A43-B672-4D80FAB4B276}" type="presParOf" srcId="{7FA88E7D-EA61-544A-B8DA-DC1304E2B637}" destId="{CCF19433-2087-1D40-810B-23952E43E78F}" srcOrd="6" destOrd="0" presId="urn:microsoft.com/office/officeart/2005/8/layout/cycle6"/>
    <dgm:cxn modelId="{3330B2ED-EE5A-274D-A56F-00B9D00991B1}" type="presParOf" srcId="{7FA88E7D-EA61-544A-B8DA-DC1304E2B637}" destId="{3F7A3C86-580C-2B44-ABC3-20E62032E226}" srcOrd="7" destOrd="0" presId="urn:microsoft.com/office/officeart/2005/8/layout/cycle6"/>
    <dgm:cxn modelId="{822F1AFE-43A0-0842-9CCF-F6B768533FF9}" type="presParOf" srcId="{7FA88E7D-EA61-544A-B8DA-DC1304E2B637}" destId="{769F7878-983F-A847-BBC0-7EC3DC3D03E3}" srcOrd="8" destOrd="0" presId="urn:microsoft.com/office/officeart/2005/8/layout/cycle6"/>
    <dgm:cxn modelId="{1108EA8F-3158-7F49-BD6D-50390DFFF26F}" type="presParOf" srcId="{7FA88E7D-EA61-544A-B8DA-DC1304E2B637}" destId="{B4D541C7-EEE6-E746-AADA-6593B647488C}" srcOrd="9" destOrd="0" presId="urn:microsoft.com/office/officeart/2005/8/layout/cycle6"/>
    <dgm:cxn modelId="{7CD1EBCD-06EF-D54B-BC31-D83132DB0866}" type="presParOf" srcId="{7FA88E7D-EA61-544A-B8DA-DC1304E2B637}" destId="{3ADE2E02-889A-F744-BC76-9A7BF2BFAB5E}" srcOrd="10" destOrd="0" presId="urn:microsoft.com/office/officeart/2005/8/layout/cycle6"/>
    <dgm:cxn modelId="{1D9175D0-4113-0F47-B820-54BF574D3507}" type="presParOf" srcId="{7FA88E7D-EA61-544A-B8DA-DC1304E2B637}" destId="{06F43C61-2B8B-D24C-A9D9-B04BB3CC8841}" srcOrd="11" destOrd="0" presId="urn:microsoft.com/office/officeart/2005/8/layout/cycle6"/>
    <dgm:cxn modelId="{54D06DB0-3C94-FD49-950C-6A220ED8261E}" type="presParOf" srcId="{7FA88E7D-EA61-544A-B8DA-DC1304E2B637}" destId="{C191D6F6-D8F5-5840-866A-7A95849D009D}" srcOrd="12" destOrd="0" presId="urn:microsoft.com/office/officeart/2005/8/layout/cycle6"/>
    <dgm:cxn modelId="{62EBB120-5EB4-1D47-8FC6-E341ED9217E3}" type="presParOf" srcId="{7FA88E7D-EA61-544A-B8DA-DC1304E2B637}" destId="{A937F883-711A-6D47-907C-2A4C222EB2F0}" srcOrd="13" destOrd="0" presId="urn:microsoft.com/office/officeart/2005/8/layout/cycle6"/>
    <dgm:cxn modelId="{F656705E-6E4A-BC4A-9569-E05F9347C174}" type="presParOf" srcId="{7FA88E7D-EA61-544A-B8DA-DC1304E2B637}" destId="{1E557813-14CD-174D-881B-A6E669650E56}" srcOrd="14" destOrd="0" presId="urn:microsoft.com/office/officeart/2005/8/layout/cycle6"/>
    <dgm:cxn modelId="{F0C76757-6965-6F4D-93A4-D1741018EFFA}" type="presParOf" srcId="{7FA88E7D-EA61-544A-B8DA-DC1304E2B637}" destId="{BAD3D4DF-9F52-4342-915C-6D722759295E}" srcOrd="15" destOrd="0" presId="urn:microsoft.com/office/officeart/2005/8/layout/cycle6"/>
    <dgm:cxn modelId="{5ED2AB1B-C524-0F48-A993-A4716928DC92}" type="presParOf" srcId="{7FA88E7D-EA61-544A-B8DA-DC1304E2B637}" destId="{1FEF8E2E-0EBF-CC4F-AE17-D319B48BD820}" srcOrd="16" destOrd="0" presId="urn:microsoft.com/office/officeart/2005/8/layout/cycle6"/>
    <dgm:cxn modelId="{A06A2448-B72A-5541-96CA-D6CB397BD2E9}" type="presParOf" srcId="{7FA88E7D-EA61-544A-B8DA-DC1304E2B637}" destId="{7B92EF1C-B507-594B-A9A7-D8B73F6D70CB}" srcOrd="17" destOrd="0" presId="urn:microsoft.com/office/officeart/2005/8/layout/cycle6"/>
    <dgm:cxn modelId="{A9348B74-B88A-AE40-99B3-CFB78C0E0582}" type="presParOf" srcId="{7FA88E7D-EA61-544A-B8DA-DC1304E2B637}" destId="{C2AD6444-E5A1-0F40-ADBC-9C931884790E}" srcOrd="18" destOrd="0" presId="urn:microsoft.com/office/officeart/2005/8/layout/cycle6"/>
    <dgm:cxn modelId="{D5032237-0330-B94D-BA9A-E49138D2AA0C}" type="presParOf" srcId="{7FA88E7D-EA61-544A-B8DA-DC1304E2B637}" destId="{FFD69680-5C83-4A46-9EB6-B976731494C9}" srcOrd="19" destOrd="0" presId="urn:microsoft.com/office/officeart/2005/8/layout/cycle6"/>
    <dgm:cxn modelId="{6AC5EE6D-45DF-7645-B8E0-A9D732A401CE}" type="presParOf" srcId="{7FA88E7D-EA61-544A-B8DA-DC1304E2B637}" destId="{5D3872FD-AB94-8149-A2B6-920A8CAD7D87}" srcOrd="20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EB9892-125C-3146-A0F5-C85150927BDF}" type="doc">
      <dgm:prSet loTypeId="urn:microsoft.com/office/officeart/2005/8/layout/cycle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4EE0F5-F39F-E94E-8354-226C2C90A55C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State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5B9F40B7-6DA5-DC4B-916C-89502FE27AB4}" type="parTrans" cxnId="{69A62B6C-839A-C64E-8D3F-33D7C74D9E21}">
      <dgm:prSet/>
      <dgm:spPr/>
      <dgm:t>
        <a:bodyPr/>
        <a:lstStyle/>
        <a:p>
          <a:endParaRPr lang="zh-CN" altLang="en-US"/>
        </a:p>
      </dgm:t>
    </dgm:pt>
    <dgm:pt modelId="{56CE1D96-BB6E-A040-AA80-5ED74A7E7E32}" type="sibTrans" cxnId="{69A62B6C-839A-C64E-8D3F-33D7C74D9E21}">
      <dgm:prSet/>
      <dgm:spPr/>
      <dgm:t>
        <a:bodyPr/>
        <a:lstStyle/>
        <a:p>
          <a:endParaRPr lang="zh-CN" altLang="en-US"/>
        </a:p>
      </dgm:t>
    </dgm:pt>
    <dgm:pt modelId="{395803CB-2B15-4D4D-AA5F-F4D0048E36DC}">
      <dgm:prSet phldrT="[文本]"/>
      <dgm:spPr/>
      <dgm:t>
        <a:bodyPr/>
        <a:lstStyle/>
        <a:p>
          <a:r>
            <a:rPr lang="en-US" altLang="zh-CN" dirty="0" smtClean="0"/>
            <a:t>Action</a:t>
          </a:r>
          <a:endParaRPr lang="zh-CN" altLang="en-US" dirty="0"/>
        </a:p>
      </dgm:t>
    </dgm:pt>
    <dgm:pt modelId="{4F47A5E7-325B-3948-A9F9-1FA035CFF8A2}" type="parTrans" cxnId="{B1328436-F350-3441-BE8C-F550BCC6CFCC}">
      <dgm:prSet/>
      <dgm:spPr/>
      <dgm:t>
        <a:bodyPr/>
        <a:lstStyle/>
        <a:p>
          <a:endParaRPr lang="zh-CN" altLang="en-US"/>
        </a:p>
      </dgm:t>
    </dgm:pt>
    <dgm:pt modelId="{0B3B032D-BF5D-694C-BAE9-2C28F2E53980}" type="sibTrans" cxnId="{B1328436-F350-3441-BE8C-F550BCC6CFCC}">
      <dgm:prSet/>
      <dgm:spPr/>
      <dgm:t>
        <a:bodyPr/>
        <a:lstStyle/>
        <a:p>
          <a:endParaRPr lang="zh-CN" altLang="en-US"/>
        </a:p>
      </dgm:t>
    </dgm:pt>
    <dgm:pt modelId="{A14AA2E0-0138-7B47-97F7-8D82F5BA6AD6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Transition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B38DE79D-C569-CB45-8071-B41328668971}" type="parTrans" cxnId="{10953BBD-CF60-404F-AF71-BACB932EE0A8}">
      <dgm:prSet/>
      <dgm:spPr/>
      <dgm:t>
        <a:bodyPr/>
        <a:lstStyle/>
        <a:p>
          <a:endParaRPr lang="zh-CN" altLang="en-US"/>
        </a:p>
      </dgm:t>
    </dgm:pt>
    <dgm:pt modelId="{CF342428-F002-654C-AABA-B6BF624D410F}" type="sibTrans" cxnId="{10953BBD-CF60-404F-AF71-BACB932EE0A8}">
      <dgm:prSet/>
      <dgm:spPr/>
      <dgm:t>
        <a:bodyPr/>
        <a:lstStyle/>
        <a:p>
          <a:endParaRPr lang="zh-CN" altLang="en-US"/>
        </a:p>
      </dgm:t>
    </dgm:pt>
    <dgm:pt modelId="{25E7C140-837C-5B42-9081-C43BFC69450F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Reward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73513A1D-FBBE-924A-BE8B-B8E2C4DAD629}" type="parTrans" cxnId="{1817438D-D440-404F-8349-53BACE641B82}">
      <dgm:prSet/>
      <dgm:spPr/>
      <dgm:t>
        <a:bodyPr/>
        <a:lstStyle/>
        <a:p>
          <a:endParaRPr lang="zh-CN" altLang="en-US"/>
        </a:p>
      </dgm:t>
    </dgm:pt>
    <dgm:pt modelId="{AA880EA0-F686-5144-9684-E678798D1C71}" type="sibTrans" cxnId="{1817438D-D440-404F-8349-53BACE641B82}">
      <dgm:prSet/>
      <dgm:spPr/>
      <dgm:t>
        <a:bodyPr/>
        <a:lstStyle/>
        <a:p>
          <a:endParaRPr lang="zh-CN" altLang="en-US"/>
        </a:p>
      </dgm:t>
    </dgm:pt>
    <dgm:pt modelId="{7FA88E7D-EA61-544A-B8DA-DC1304E2B637}" type="pres">
      <dgm:prSet presAssocID="{9BEB9892-125C-3146-A0F5-C85150927BD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CE3CAAF-CA92-CE48-8498-3AD9F655249F}" type="pres">
      <dgm:prSet presAssocID="{354EE0F5-F39F-E94E-8354-226C2C90A55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ECBFEA-A010-1843-B2E2-5A8B1B65E81D}" type="pres">
      <dgm:prSet presAssocID="{354EE0F5-F39F-E94E-8354-226C2C90A55C}" presName="spNode" presStyleCnt="0"/>
      <dgm:spPr/>
    </dgm:pt>
    <dgm:pt modelId="{4097BCD9-F5C7-644D-9EE6-1CE412C2E7FB}" type="pres">
      <dgm:prSet presAssocID="{56CE1D96-BB6E-A040-AA80-5ED74A7E7E32}" presName="sibTrans" presStyleLbl="sibTrans1D1" presStyleIdx="0" presStyleCnt="4"/>
      <dgm:spPr/>
      <dgm:t>
        <a:bodyPr/>
        <a:lstStyle/>
        <a:p>
          <a:endParaRPr lang="zh-CN" altLang="en-US"/>
        </a:p>
      </dgm:t>
    </dgm:pt>
    <dgm:pt modelId="{AFAA1318-EF7E-B143-B591-10AE19DA3091}" type="pres">
      <dgm:prSet presAssocID="{395803CB-2B15-4D4D-AA5F-F4D0048E36D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5989C5C-FC3A-EF47-A95F-868FDB82672F}" type="pres">
      <dgm:prSet presAssocID="{395803CB-2B15-4D4D-AA5F-F4D0048E36DC}" presName="spNode" presStyleCnt="0"/>
      <dgm:spPr/>
    </dgm:pt>
    <dgm:pt modelId="{2DA745F1-D5A6-114E-9E8D-1788617EBD58}" type="pres">
      <dgm:prSet presAssocID="{0B3B032D-BF5D-694C-BAE9-2C28F2E53980}" presName="sibTrans" presStyleLbl="sibTrans1D1" presStyleIdx="1" presStyleCnt="4"/>
      <dgm:spPr/>
      <dgm:t>
        <a:bodyPr/>
        <a:lstStyle/>
        <a:p>
          <a:endParaRPr lang="zh-CN" altLang="en-US"/>
        </a:p>
      </dgm:t>
    </dgm:pt>
    <dgm:pt modelId="{CCF19433-2087-1D40-810B-23952E43E78F}" type="pres">
      <dgm:prSet presAssocID="{A14AA2E0-0138-7B47-97F7-8D82F5BA6AD6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F7A3C86-580C-2B44-ABC3-20E62032E226}" type="pres">
      <dgm:prSet presAssocID="{A14AA2E0-0138-7B47-97F7-8D82F5BA6AD6}" presName="spNode" presStyleCnt="0"/>
      <dgm:spPr/>
    </dgm:pt>
    <dgm:pt modelId="{769F7878-983F-A847-BBC0-7EC3DC3D03E3}" type="pres">
      <dgm:prSet presAssocID="{CF342428-F002-654C-AABA-B6BF624D410F}" presName="sibTrans" presStyleLbl="sibTrans1D1" presStyleIdx="2" presStyleCnt="4"/>
      <dgm:spPr/>
      <dgm:t>
        <a:bodyPr/>
        <a:lstStyle/>
        <a:p>
          <a:endParaRPr lang="zh-CN" altLang="en-US"/>
        </a:p>
      </dgm:t>
    </dgm:pt>
    <dgm:pt modelId="{B4D541C7-EEE6-E746-AADA-6593B647488C}" type="pres">
      <dgm:prSet presAssocID="{25E7C140-837C-5B42-9081-C43BFC69450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DE2E02-889A-F744-BC76-9A7BF2BFAB5E}" type="pres">
      <dgm:prSet presAssocID="{25E7C140-837C-5B42-9081-C43BFC69450F}" presName="spNode" presStyleCnt="0"/>
      <dgm:spPr/>
    </dgm:pt>
    <dgm:pt modelId="{06F43C61-2B8B-D24C-A9D9-B04BB3CC8841}" type="pres">
      <dgm:prSet presAssocID="{AA880EA0-F686-5144-9684-E678798D1C71}" presName="sibTrans" presStyleLbl="sibTrans1D1" presStyleIdx="3" presStyleCnt="4"/>
      <dgm:spPr/>
      <dgm:t>
        <a:bodyPr/>
        <a:lstStyle/>
        <a:p>
          <a:endParaRPr lang="zh-CN" altLang="en-US"/>
        </a:p>
      </dgm:t>
    </dgm:pt>
  </dgm:ptLst>
  <dgm:cxnLst>
    <dgm:cxn modelId="{CC8116C2-8247-1D43-9267-6676A53ACAA7}" type="presOf" srcId="{AA880EA0-F686-5144-9684-E678798D1C71}" destId="{06F43C61-2B8B-D24C-A9D9-B04BB3CC8841}" srcOrd="0" destOrd="0" presId="urn:microsoft.com/office/officeart/2005/8/layout/cycle6"/>
    <dgm:cxn modelId="{69A62B6C-839A-C64E-8D3F-33D7C74D9E21}" srcId="{9BEB9892-125C-3146-A0F5-C85150927BDF}" destId="{354EE0F5-F39F-E94E-8354-226C2C90A55C}" srcOrd="0" destOrd="0" parTransId="{5B9F40B7-6DA5-DC4B-916C-89502FE27AB4}" sibTransId="{56CE1D96-BB6E-A040-AA80-5ED74A7E7E32}"/>
    <dgm:cxn modelId="{10953BBD-CF60-404F-AF71-BACB932EE0A8}" srcId="{9BEB9892-125C-3146-A0F5-C85150927BDF}" destId="{A14AA2E0-0138-7B47-97F7-8D82F5BA6AD6}" srcOrd="2" destOrd="0" parTransId="{B38DE79D-C569-CB45-8071-B41328668971}" sibTransId="{CF342428-F002-654C-AABA-B6BF624D410F}"/>
    <dgm:cxn modelId="{9F262443-D6D0-6448-B8FE-A8D8993BE096}" type="presOf" srcId="{354EE0F5-F39F-E94E-8354-226C2C90A55C}" destId="{7CE3CAAF-CA92-CE48-8498-3AD9F655249F}" srcOrd="0" destOrd="0" presId="urn:microsoft.com/office/officeart/2005/8/layout/cycle6"/>
    <dgm:cxn modelId="{D3B1CD93-2E3F-A34F-9482-F00D173DE229}" type="presOf" srcId="{25E7C140-837C-5B42-9081-C43BFC69450F}" destId="{B4D541C7-EEE6-E746-AADA-6593B647488C}" srcOrd="0" destOrd="0" presId="urn:microsoft.com/office/officeart/2005/8/layout/cycle6"/>
    <dgm:cxn modelId="{FC7CE73D-B16F-3A4D-8D8E-5618FD6E0322}" type="presOf" srcId="{56CE1D96-BB6E-A040-AA80-5ED74A7E7E32}" destId="{4097BCD9-F5C7-644D-9EE6-1CE412C2E7FB}" srcOrd="0" destOrd="0" presId="urn:microsoft.com/office/officeart/2005/8/layout/cycle6"/>
    <dgm:cxn modelId="{17C88838-5118-EB45-B4B3-0C6027427A7D}" type="presOf" srcId="{A14AA2E0-0138-7B47-97F7-8D82F5BA6AD6}" destId="{CCF19433-2087-1D40-810B-23952E43E78F}" srcOrd="0" destOrd="0" presId="urn:microsoft.com/office/officeart/2005/8/layout/cycle6"/>
    <dgm:cxn modelId="{1817438D-D440-404F-8349-53BACE641B82}" srcId="{9BEB9892-125C-3146-A0F5-C85150927BDF}" destId="{25E7C140-837C-5B42-9081-C43BFC69450F}" srcOrd="3" destOrd="0" parTransId="{73513A1D-FBBE-924A-BE8B-B8E2C4DAD629}" sibTransId="{AA880EA0-F686-5144-9684-E678798D1C71}"/>
    <dgm:cxn modelId="{C667937F-6E60-3D41-9EB1-98767D6403AC}" type="presOf" srcId="{395803CB-2B15-4D4D-AA5F-F4D0048E36DC}" destId="{AFAA1318-EF7E-B143-B591-10AE19DA3091}" srcOrd="0" destOrd="0" presId="urn:microsoft.com/office/officeart/2005/8/layout/cycle6"/>
    <dgm:cxn modelId="{B1328436-F350-3441-BE8C-F550BCC6CFCC}" srcId="{9BEB9892-125C-3146-A0F5-C85150927BDF}" destId="{395803CB-2B15-4D4D-AA5F-F4D0048E36DC}" srcOrd="1" destOrd="0" parTransId="{4F47A5E7-325B-3948-A9F9-1FA035CFF8A2}" sibTransId="{0B3B032D-BF5D-694C-BAE9-2C28F2E53980}"/>
    <dgm:cxn modelId="{4BDF5959-6D35-C54C-B53B-1A2AA82D458A}" type="presOf" srcId="{CF342428-F002-654C-AABA-B6BF624D410F}" destId="{769F7878-983F-A847-BBC0-7EC3DC3D03E3}" srcOrd="0" destOrd="0" presId="urn:microsoft.com/office/officeart/2005/8/layout/cycle6"/>
    <dgm:cxn modelId="{F6ED5A1C-C701-5C4D-8EE2-630324C94AE9}" type="presOf" srcId="{0B3B032D-BF5D-694C-BAE9-2C28F2E53980}" destId="{2DA745F1-D5A6-114E-9E8D-1788617EBD58}" srcOrd="0" destOrd="0" presId="urn:microsoft.com/office/officeart/2005/8/layout/cycle6"/>
    <dgm:cxn modelId="{EB29344B-5EA8-9840-A9AF-81689D8A7D3F}" type="presOf" srcId="{9BEB9892-125C-3146-A0F5-C85150927BDF}" destId="{7FA88E7D-EA61-544A-B8DA-DC1304E2B637}" srcOrd="0" destOrd="0" presId="urn:microsoft.com/office/officeart/2005/8/layout/cycle6"/>
    <dgm:cxn modelId="{C23A8A75-0DB7-A847-A105-4FBD18D0AAE5}" type="presParOf" srcId="{7FA88E7D-EA61-544A-B8DA-DC1304E2B637}" destId="{7CE3CAAF-CA92-CE48-8498-3AD9F655249F}" srcOrd="0" destOrd="0" presId="urn:microsoft.com/office/officeart/2005/8/layout/cycle6"/>
    <dgm:cxn modelId="{56686D3B-C524-2746-B7D6-6B963AB8C7A8}" type="presParOf" srcId="{7FA88E7D-EA61-544A-B8DA-DC1304E2B637}" destId="{51ECBFEA-A010-1843-B2E2-5A8B1B65E81D}" srcOrd="1" destOrd="0" presId="urn:microsoft.com/office/officeart/2005/8/layout/cycle6"/>
    <dgm:cxn modelId="{E9B92339-2405-6F48-BD15-60C03DED72A6}" type="presParOf" srcId="{7FA88E7D-EA61-544A-B8DA-DC1304E2B637}" destId="{4097BCD9-F5C7-644D-9EE6-1CE412C2E7FB}" srcOrd="2" destOrd="0" presId="urn:microsoft.com/office/officeart/2005/8/layout/cycle6"/>
    <dgm:cxn modelId="{4CC2BF45-C2F1-9644-8972-DEE4550C478D}" type="presParOf" srcId="{7FA88E7D-EA61-544A-B8DA-DC1304E2B637}" destId="{AFAA1318-EF7E-B143-B591-10AE19DA3091}" srcOrd="3" destOrd="0" presId="urn:microsoft.com/office/officeart/2005/8/layout/cycle6"/>
    <dgm:cxn modelId="{D6CDF33B-3449-9547-860B-49C203F7921C}" type="presParOf" srcId="{7FA88E7D-EA61-544A-B8DA-DC1304E2B637}" destId="{85989C5C-FC3A-EF47-A95F-868FDB82672F}" srcOrd="4" destOrd="0" presId="urn:microsoft.com/office/officeart/2005/8/layout/cycle6"/>
    <dgm:cxn modelId="{C6C82111-D602-3245-8F20-0EC892C674B6}" type="presParOf" srcId="{7FA88E7D-EA61-544A-B8DA-DC1304E2B637}" destId="{2DA745F1-D5A6-114E-9E8D-1788617EBD58}" srcOrd="5" destOrd="0" presId="urn:microsoft.com/office/officeart/2005/8/layout/cycle6"/>
    <dgm:cxn modelId="{FC429F2D-DD59-874C-9076-A4439B345DD0}" type="presParOf" srcId="{7FA88E7D-EA61-544A-B8DA-DC1304E2B637}" destId="{CCF19433-2087-1D40-810B-23952E43E78F}" srcOrd="6" destOrd="0" presId="urn:microsoft.com/office/officeart/2005/8/layout/cycle6"/>
    <dgm:cxn modelId="{73C0CEE2-52D4-7449-BB50-2953BF4F84EE}" type="presParOf" srcId="{7FA88E7D-EA61-544A-B8DA-DC1304E2B637}" destId="{3F7A3C86-580C-2B44-ABC3-20E62032E226}" srcOrd="7" destOrd="0" presId="urn:microsoft.com/office/officeart/2005/8/layout/cycle6"/>
    <dgm:cxn modelId="{80559AD7-52DC-114A-B946-CB15A27A5E5E}" type="presParOf" srcId="{7FA88E7D-EA61-544A-B8DA-DC1304E2B637}" destId="{769F7878-983F-A847-BBC0-7EC3DC3D03E3}" srcOrd="8" destOrd="0" presId="urn:microsoft.com/office/officeart/2005/8/layout/cycle6"/>
    <dgm:cxn modelId="{623C1A8B-845C-6C4C-BA22-CCEDDD1239D2}" type="presParOf" srcId="{7FA88E7D-EA61-544A-B8DA-DC1304E2B637}" destId="{B4D541C7-EEE6-E746-AADA-6593B647488C}" srcOrd="9" destOrd="0" presId="urn:microsoft.com/office/officeart/2005/8/layout/cycle6"/>
    <dgm:cxn modelId="{1B4078A3-E1E1-5643-8686-71E0EB91CD7E}" type="presParOf" srcId="{7FA88E7D-EA61-544A-B8DA-DC1304E2B637}" destId="{3ADE2E02-889A-F744-BC76-9A7BF2BFAB5E}" srcOrd="10" destOrd="0" presId="urn:microsoft.com/office/officeart/2005/8/layout/cycle6"/>
    <dgm:cxn modelId="{ADDB4B94-D6FC-3F40-AC87-EFAF78E7478F}" type="presParOf" srcId="{7FA88E7D-EA61-544A-B8DA-DC1304E2B637}" destId="{06F43C61-2B8B-D24C-A9D9-B04BB3CC8841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BEB9892-125C-3146-A0F5-C85150927BDF}" type="doc">
      <dgm:prSet loTypeId="urn:microsoft.com/office/officeart/2005/8/layout/cycle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4EE0F5-F39F-E94E-8354-226C2C90A55C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State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5B9F40B7-6DA5-DC4B-916C-89502FE27AB4}" type="parTrans" cxnId="{69A62B6C-839A-C64E-8D3F-33D7C74D9E21}">
      <dgm:prSet/>
      <dgm:spPr/>
      <dgm:t>
        <a:bodyPr/>
        <a:lstStyle/>
        <a:p>
          <a:endParaRPr lang="zh-CN" altLang="en-US"/>
        </a:p>
      </dgm:t>
    </dgm:pt>
    <dgm:pt modelId="{56CE1D96-BB6E-A040-AA80-5ED74A7E7E32}" type="sibTrans" cxnId="{69A62B6C-839A-C64E-8D3F-33D7C74D9E21}">
      <dgm:prSet/>
      <dgm:spPr/>
      <dgm:t>
        <a:bodyPr/>
        <a:lstStyle/>
        <a:p>
          <a:endParaRPr lang="zh-CN" altLang="en-US"/>
        </a:p>
      </dgm:t>
    </dgm:pt>
    <dgm:pt modelId="{395803CB-2B15-4D4D-AA5F-F4D0048E36DC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Action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4F47A5E7-325B-3948-A9F9-1FA035CFF8A2}" type="parTrans" cxnId="{B1328436-F350-3441-BE8C-F550BCC6CFCC}">
      <dgm:prSet/>
      <dgm:spPr/>
      <dgm:t>
        <a:bodyPr/>
        <a:lstStyle/>
        <a:p>
          <a:endParaRPr lang="zh-CN" altLang="en-US"/>
        </a:p>
      </dgm:t>
    </dgm:pt>
    <dgm:pt modelId="{0B3B032D-BF5D-694C-BAE9-2C28F2E53980}" type="sibTrans" cxnId="{B1328436-F350-3441-BE8C-F550BCC6CFCC}">
      <dgm:prSet/>
      <dgm:spPr/>
      <dgm:t>
        <a:bodyPr/>
        <a:lstStyle/>
        <a:p>
          <a:endParaRPr lang="zh-CN" altLang="en-US"/>
        </a:p>
      </dgm:t>
    </dgm:pt>
    <dgm:pt modelId="{A14AA2E0-0138-7B47-97F7-8D82F5BA6AD6}">
      <dgm:prSet phldrT="[文本]"/>
      <dgm:spPr/>
      <dgm:t>
        <a:bodyPr/>
        <a:lstStyle/>
        <a:p>
          <a:r>
            <a:rPr lang="en-US" altLang="zh-CN" dirty="0" smtClean="0"/>
            <a:t>Transition</a:t>
          </a:r>
          <a:endParaRPr lang="zh-CN" altLang="en-US" dirty="0"/>
        </a:p>
      </dgm:t>
    </dgm:pt>
    <dgm:pt modelId="{B38DE79D-C569-CB45-8071-B41328668971}" type="parTrans" cxnId="{10953BBD-CF60-404F-AF71-BACB932EE0A8}">
      <dgm:prSet/>
      <dgm:spPr/>
      <dgm:t>
        <a:bodyPr/>
        <a:lstStyle/>
        <a:p>
          <a:endParaRPr lang="zh-CN" altLang="en-US"/>
        </a:p>
      </dgm:t>
    </dgm:pt>
    <dgm:pt modelId="{CF342428-F002-654C-AABA-B6BF624D410F}" type="sibTrans" cxnId="{10953BBD-CF60-404F-AF71-BACB932EE0A8}">
      <dgm:prSet/>
      <dgm:spPr/>
      <dgm:t>
        <a:bodyPr/>
        <a:lstStyle/>
        <a:p>
          <a:endParaRPr lang="zh-CN" altLang="en-US"/>
        </a:p>
      </dgm:t>
    </dgm:pt>
    <dgm:pt modelId="{25E7C140-837C-5B42-9081-C43BFC69450F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Reward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73513A1D-FBBE-924A-BE8B-B8E2C4DAD629}" type="parTrans" cxnId="{1817438D-D440-404F-8349-53BACE641B82}">
      <dgm:prSet/>
      <dgm:spPr/>
      <dgm:t>
        <a:bodyPr/>
        <a:lstStyle/>
        <a:p>
          <a:endParaRPr lang="zh-CN" altLang="en-US"/>
        </a:p>
      </dgm:t>
    </dgm:pt>
    <dgm:pt modelId="{AA880EA0-F686-5144-9684-E678798D1C71}" type="sibTrans" cxnId="{1817438D-D440-404F-8349-53BACE641B82}">
      <dgm:prSet/>
      <dgm:spPr/>
      <dgm:t>
        <a:bodyPr/>
        <a:lstStyle/>
        <a:p>
          <a:endParaRPr lang="zh-CN" altLang="en-US"/>
        </a:p>
      </dgm:t>
    </dgm:pt>
    <dgm:pt modelId="{7FA88E7D-EA61-544A-B8DA-DC1304E2B637}" type="pres">
      <dgm:prSet presAssocID="{9BEB9892-125C-3146-A0F5-C85150927BD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CE3CAAF-CA92-CE48-8498-3AD9F655249F}" type="pres">
      <dgm:prSet presAssocID="{354EE0F5-F39F-E94E-8354-226C2C90A55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ECBFEA-A010-1843-B2E2-5A8B1B65E81D}" type="pres">
      <dgm:prSet presAssocID="{354EE0F5-F39F-E94E-8354-226C2C90A55C}" presName="spNode" presStyleCnt="0"/>
      <dgm:spPr/>
    </dgm:pt>
    <dgm:pt modelId="{4097BCD9-F5C7-644D-9EE6-1CE412C2E7FB}" type="pres">
      <dgm:prSet presAssocID="{56CE1D96-BB6E-A040-AA80-5ED74A7E7E32}" presName="sibTrans" presStyleLbl="sibTrans1D1" presStyleIdx="0" presStyleCnt="4"/>
      <dgm:spPr/>
      <dgm:t>
        <a:bodyPr/>
        <a:lstStyle/>
        <a:p>
          <a:endParaRPr lang="zh-CN" altLang="en-US"/>
        </a:p>
      </dgm:t>
    </dgm:pt>
    <dgm:pt modelId="{AFAA1318-EF7E-B143-B591-10AE19DA3091}" type="pres">
      <dgm:prSet presAssocID="{395803CB-2B15-4D4D-AA5F-F4D0048E36D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5989C5C-FC3A-EF47-A95F-868FDB82672F}" type="pres">
      <dgm:prSet presAssocID="{395803CB-2B15-4D4D-AA5F-F4D0048E36DC}" presName="spNode" presStyleCnt="0"/>
      <dgm:spPr/>
    </dgm:pt>
    <dgm:pt modelId="{2DA745F1-D5A6-114E-9E8D-1788617EBD58}" type="pres">
      <dgm:prSet presAssocID="{0B3B032D-BF5D-694C-BAE9-2C28F2E53980}" presName="sibTrans" presStyleLbl="sibTrans1D1" presStyleIdx="1" presStyleCnt="4"/>
      <dgm:spPr/>
      <dgm:t>
        <a:bodyPr/>
        <a:lstStyle/>
        <a:p>
          <a:endParaRPr lang="zh-CN" altLang="en-US"/>
        </a:p>
      </dgm:t>
    </dgm:pt>
    <dgm:pt modelId="{CCF19433-2087-1D40-810B-23952E43E78F}" type="pres">
      <dgm:prSet presAssocID="{A14AA2E0-0138-7B47-97F7-8D82F5BA6AD6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F7A3C86-580C-2B44-ABC3-20E62032E226}" type="pres">
      <dgm:prSet presAssocID="{A14AA2E0-0138-7B47-97F7-8D82F5BA6AD6}" presName="spNode" presStyleCnt="0"/>
      <dgm:spPr/>
    </dgm:pt>
    <dgm:pt modelId="{769F7878-983F-A847-BBC0-7EC3DC3D03E3}" type="pres">
      <dgm:prSet presAssocID="{CF342428-F002-654C-AABA-B6BF624D410F}" presName="sibTrans" presStyleLbl="sibTrans1D1" presStyleIdx="2" presStyleCnt="4"/>
      <dgm:spPr/>
      <dgm:t>
        <a:bodyPr/>
        <a:lstStyle/>
        <a:p>
          <a:endParaRPr lang="zh-CN" altLang="en-US"/>
        </a:p>
      </dgm:t>
    </dgm:pt>
    <dgm:pt modelId="{B4D541C7-EEE6-E746-AADA-6593B647488C}" type="pres">
      <dgm:prSet presAssocID="{25E7C140-837C-5B42-9081-C43BFC69450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DE2E02-889A-F744-BC76-9A7BF2BFAB5E}" type="pres">
      <dgm:prSet presAssocID="{25E7C140-837C-5B42-9081-C43BFC69450F}" presName="spNode" presStyleCnt="0"/>
      <dgm:spPr/>
    </dgm:pt>
    <dgm:pt modelId="{06F43C61-2B8B-D24C-A9D9-B04BB3CC8841}" type="pres">
      <dgm:prSet presAssocID="{AA880EA0-F686-5144-9684-E678798D1C71}" presName="sibTrans" presStyleLbl="sibTrans1D1" presStyleIdx="3" presStyleCnt="4"/>
      <dgm:spPr/>
      <dgm:t>
        <a:bodyPr/>
        <a:lstStyle/>
        <a:p>
          <a:endParaRPr lang="zh-CN" altLang="en-US"/>
        </a:p>
      </dgm:t>
    </dgm:pt>
  </dgm:ptLst>
  <dgm:cxnLst>
    <dgm:cxn modelId="{D341E004-008D-8C46-9F5D-D14EB7BCBFD3}" type="presOf" srcId="{0B3B032D-BF5D-694C-BAE9-2C28F2E53980}" destId="{2DA745F1-D5A6-114E-9E8D-1788617EBD58}" srcOrd="0" destOrd="0" presId="urn:microsoft.com/office/officeart/2005/8/layout/cycle6"/>
    <dgm:cxn modelId="{B5EFC569-D3E5-A14A-8BF6-35D51E1E9C60}" type="presOf" srcId="{354EE0F5-F39F-E94E-8354-226C2C90A55C}" destId="{7CE3CAAF-CA92-CE48-8498-3AD9F655249F}" srcOrd="0" destOrd="0" presId="urn:microsoft.com/office/officeart/2005/8/layout/cycle6"/>
    <dgm:cxn modelId="{10953BBD-CF60-404F-AF71-BACB932EE0A8}" srcId="{9BEB9892-125C-3146-A0F5-C85150927BDF}" destId="{A14AA2E0-0138-7B47-97F7-8D82F5BA6AD6}" srcOrd="2" destOrd="0" parTransId="{B38DE79D-C569-CB45-8071-B41328668971}" sibTransId="{CF342428-F002-654C-AABA-B6BF624D410F}"/>
    <dgm:cxn modelId="{69A62B6C-839A-C64E-8D3F-33D7C74D9E21}" srcId="{9BEB9892-125C-3146-A0F5-C85150927BDF}" destId="{354EE0F5-F39F-E94E-8354-226C2C90A55C}" srcOrd="0" destOrd="0" parTransId="{5B9F40B7-6DA5-DC4B-916C-89502FE27AB4}" sibTransId="{56CE1D96-BB6E-A040-AA80-5ED74A7E7E32}"/>
    <dgm:cxn modelId="{0140F916-577D-354F-B672-634F306BA618}" type="presOf" srcId="{56CE1D96-BB6E-A040-AA80-5ED74A7E7E32}" destId="{4097BCD9-F5C7-644D-9EE6-1CE412C2E7FB}" srcOrd="0" destOrd="0" presId="urn:microsoft.com/office/officeart/2005/8/layout/cycle6"/>
    <dgm:cxn modelId="{1817438D-D440-404F-8349-53BACE641B82}" srcId="{9BEB9892-125C-3146-A0F5-C85150927BDF}" destId="{25E7C140-837C-5B42-9081-C43BFC69450F}" srcOrd="3" destOrd="0" parTransId="{73513A1D-FBBE-924A-BE8B-B8E2C4DAD629}" sibTransId="{AA880EA0-F686-5144-9684-E678798D1C71}"/>
    <dgm:cxn modelId="{F653BCA3-1951-D04F-898D-C2A24F828288}" type="presOf" srcId="{9BEB9892-125C-3146-A0F5-C85150927BDF}" destId="{7FA88E7D-EA61-544A-B8DA-DC1304E2B637}" srcOrd="0" destOrd="0" presId="urn:microsoft.com/office/officeart/2005/8/layout/cycle6"/>
    <dgm:cxn modelId="{B1328436-F350-3441-BE8C-F550BCC6CFCC}" srcId="{9BEB9892-125C-3146-A0F5-C85150927BDF}" destId="{395803CB-2B15-4D4D-AA5F-F4D0048E36DC}" srcOrd="1" destOrd="0" parTransId="{4F47A5E7-325B-3948-A9F9-1FA035CFF8A2}" sibTransId="{0B3B032D-BF5D-694C-BAE9-2C28F2E53980}"/>
    <dgm:cxn modelId="{32913206-D3EB-BC42-AF35-DA93EA9E5BDE}" type="presOf" srcId="{AA880EA0-F686-5144-9684-E678798D1C71}" destId="{06F43C61-2B8B-D24C-A9D9-B04BB3CC8841}" srcOrd="0" destOrd="0" presId="urn:microsoft.com/office/officeart/2005/8/layout/cycle6"/>
    <dgm:cxn modelId="{F2555BFB-7993-5A43-999F-B9AF54AC53FC}" type="presOf" srcId="{CF342428-F002-654C-AABA-B6BF624D410F}" destId="{769F7878-983F-A847-BBC0-7EC3DC3D03E3}" srcOrd="0" destOrd="0" presId="urn:microsoft.com/office/officeart/2005/8/layout/cycle6"/>
    <dgm:cxn modelId="{5A230F28-148B-F946-8478-D7AB99B02B1C}" type="presOf" srcId="{395803CB-2B15-4D4D-AA5F-F4D0048E36DC}" destId="{AFAA1318-EF7E-B143-B591-10AE19DA3091}" srcOrd="0" destOrd="0" presId="urn:microsoft.com/office/officeart/2005/8/layout/cycle6"/>
    <dgm:cxn modelId="{E7F82446-9D16-8848-B1C0-D3112FEF535C}" type="presOf" srcId="{25E7C140-837C-5B42-9081-C43BFC69450F}" destId="{B4D541C7-EEE6-E746-AADA-6593B647488C}" srcOrd="0" destOrd="0" presId="urn:microsoft.com/office/officeart/2005/8/layout/cycle6"/>
    <dgm:cxn modelId="{51CAC848-A588-5348-9774-007087D4B579}" type="presOf" srcId="{A14AA2E0-0138-7B47-97F7-8D82F5BA6AD6}" destId="{CCF19433-2087-1D40-810B-23952E43E78F}" srcOrd="0" destOrd="0" presId="urn:microsoft.com/office/officeart/2005/8/layout/cycle6"/>
    <dgm:cxn modelId="{B5BE7D38-0870-6B4F-8160-E56D8292B421}" type="presParOf" srcId="{7FA88E7D-EA61-544A-B8DA-DC1304E2B637}" destId="{7CE3CAAF-CA92-CE48-8498-3AD9F655249F}" srcOrd="0" destOrd="0" presId="urn:microsoft.com/office/officeart/2005/8/layout/cycle6"/>
    <dgm:cxn modelId="{DBDDB003-DE54-B94C-A97E-D4A61675A137}" type="presParOf" srcId="{7FA88E7D-EA61-544A-B8DA-DC1304E2B637}" destId="{51ECBFEA-A010-1843-B2E2-5A8B1B65E81D}" srcOrd="1" destOrd="0" presId="urn:microsoft.com/office/officeart/2005/8/layout/cycle6"/>
    <dgm:cxn modelId="{973F5EC0-61EB-2B4A-B288-86FC9829E589}" type="presParOf" srcId="{7FA88E7D-EA61-544A-B8DA-DC1304E2B637}" destId="{4097BCD9-F5C7-644D-9EE6-1CE412C2E7FB}" srcOrd="2" destOrd="0" presId="urn:microsoft.com/office/officeart/2005/8/layout/cycle6"/>
    <dgm:cxn modelId="{9589A8FD-59F6-7644-9B85-C56C354A2CDA}" type="presParOf" srcId="{7FA88E7D-EA61-544A-B8DA-DC1304E2B637}" destId="{AFAA1318-EF7E-B143-B591-10AE19DA3091}" srcOrd="3" destOrd="0" presId="urn:microsoft.com/office/officeart/2005/8/layout/cycle6"/>
    <dgm:cxn modelId="{1EE6C184-C60B-9F40-9BCF-2C38B3E75827}" type="presParOf" srcId="{7FA88E7D-EA61-544A-B8DA-DC1304E2B637}" destId="{85989C5C-FC3A-EF47-A95F-868FDB82672F}" srcOrd="4" destOrd="0" presId="urn:microsoft.com/office/officeart/2005/8/layout/cycle6"/>
    <dgm:cxn modelId="{985FA259-86E2-D34D-9DAE-2A1C71AA14C6}" type="presParOf" srcId="{7FA88E7D-EA61-544A-B8DA-DC1304E2B637}" destId="{2DA745F1-D5A6-114E-9E8D-1788617EBD58}" srcOrd="5" destOrd="0" presId="urn:microsoft.com/office/officeart/2005/8/layout/cycle6"/>
    <dgm:cxn modelId="{FD1333EA-432C-B848-BD2C-47F87B996799}" type="presParOf" srcId="{7FA88E7D-EA61-544A-B8DA-DC1304E2B637}" destId="{CCF19433-2087-1D40-810B-23952E43E78F}" srcOrd="6" destOrd="0" presId="urn:microsoft.com/office/officeart/2005/8/layout/cycle6"/>
    <dgm:cxn modelId="{2B0DA0A2-2F70-344D-876D-E1B87C7363FE}" type="presParOf" srcId="{7FA88E7D-EA61-544A-B8DA-DC1304E2B637}" destId="{3F7A3C86-580C-2B44-ABC3-20E62032E226}" srcOrd="7" destOrd="0" presId="urn:microsoft.com/office/officeart/2005/8/layout/cycle6"/>
    <dgm:cxn modelId="{F740728A-0816-3C4F-BBA1-B2C328606750}" type="presParOf" srcId="{7FA88E7D-EA61-544A-B8DA-DC1304E2B637}" destId="{769F7878-983F-A847-BBC0-7EC3DC3D03E3}" srcOrd="8" destOrd="0" presId="urn:microsoft.com/office/officeart/2005/8/layout/cycle6"/>
    <dgm:cxn modelId="{C9BE9171-DBF4-BE40-80BC-835E977504DD}" type="presParOf" srcId="{7FA88E7D-EA61-544A-B8DA-DC1304E2B637}" destId="{B4D541C7-EEE6-E746-AADA-6593B647488C}" srcOrd="9" destOrd="0" presId="urn:microsoft.com/office/officeart/2005/8/layout/cycle6"/>
    <dgm:cxn modelId="{932F4296-1AFB-E343-9E0B-0D4B8791F2B3}" type="presParOf" srcId="{7FA88E7D-EA61-544A-B8DA-DC1304E2B637}" destId="{3ADE2E02-889A-F744-BC76-9A7BF2BFAB5E}" srcOrd="10" destOrd="0" presId="urn:microsoft.com/office/officeart/2005/8/layout/cycle6"/>
    <dgm:cxn modelId="{B96AC1FA-7C92-FB48-946D-4BB869147952}" type="presParOf" srcId="{7FA88E7D-EA61-544A-B8DA-DC1304E2B637}" destId="{06F43C61-2B8B-D24C-A9D9-B04BB3CC8841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BEB9892-125C-3146-A0F5-C85150927BDF}" type="doc">
      <dgm:prSet loTypeId="urn:microsoft.com/office/officeart/2005/8/layout/cycle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4EE0F5-F39F-E94E-8354-226C2C90A55C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State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5B9F40B7-6DA5-DC4B-916C-89502FE27AB4}" type="parTrans" cxnId="{69A62B6C-839A-C64E-8D3F-33D7C74D9E21}">
      <dgm:prSet/>
      <dgm:spPr/>
      <dgm:t>
        <a:bodyPr/>
        <a:lstStyle/>
        <a:p>
          <a:endParaRPr lang="zh-CN" altLang="en-US"/>
        </a:p>
      </dgm:t>
    </dgm:pt>
    <dgm:pt modelId="{56CE1D96-BB6E-A040-AA80-5ED74A7E7E32}" type="sibTrans" cxnId="{69A62B6C-839A-C64E-8D3F-33D7C74D9E21}">
      <dgm:prSet/>
      <dgm:spPr/>
      <dgm:t>
        <a:bodyPr/>
        <a:lstStyle/>
        <a:p>
          <a:endParaRPr lang="zh-CN" altLang="en-US"/>
        </a:p>
      </dgm:t>
    </dgm:pt>
    <dgm:pt modelId="{395803CB-2B15-4D4D-AA5F-F4D0048E36DC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Action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4F47A5E7-325B-3948-A9F9-1FA035CFF8A2}" type="parTrans" cxnId="{B1328436-F350-3441-BE8C-F550BCC6CFCC}">
      <dgm:prSet/>
      <dgm:spPr/>
      <dgm:t>
        <a:bodyPr/>
        <a:lstStyle/>
        <a:p>
          <a:endParaRPr lang="zh-CN" altLang="en-US"/>
        </a:p>
      </dgm:t>
    </dgm:pt>
    <dgm:pt modelId="{0B3B032D-BF5D-694C-BAE9-2C28F2E53980}" type="sibTrans" cxnId="{B1328436-F350-3441-BE8C-F550BCC6CFCC}">
      <dgm:prSet/>
      <dgm:spPr/>
      <dgm:t>
        <a:bodyPr/>
        <a:lstStyle/>
        <a:p>
          <a:endParaRPr lang="zh-CN" altLang="en-US"/>
        </a:p>
      </dgm:t>
    </dgm:pt>
    <dgm:pt modelId="{A14AA2E0-0138-7B47-97F7-8D82F5BA6AD6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Transition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B38DE79D-C569-CB45-8071-B41328668971}" type="parTrans" cxnId="{10953BBD-CF60-404F-AF71-BACB932EE0A8}">
      <dgm:prSet/>
      <dgm:spPr/>
      <dgm:t>
        <a:bodyPr/>
        <a:lstStyle/>
        <a:p>
          <a:endParaRPr lang="zh-CN" altLang="en-US"/>
        </a:p>
      </dgm:t>
    </dgm:pt>
    <dgm:pt modelId="{CF342428-F002-654C-AABA-B6BF624D410F}" type="sibTrans" cxnId="{10953BBD-CF60-404F-AF71-BACB932EE0A8}">
      <dgm:prSet/>
      <dgm:spPr/>
      <dgm:t>
        <a:bodyPr/>
        <a:lstStyle/>
        <a:p>
          <a:endParaRPr lang="zh-CN" altLang="en-US"/>
        </a:p>
      </dgm:t>
    </dgm:pt>
    <dgm:pt modelId="{25E7C140-837C-5B42-9081-C43BFC69450F}">
      <dgm:prSet phldrT="[文本]"/>
      <dgm:spPr/>
      <dgm:t>
        <a:bodyPr/>
        <a:lstStyle/>
        <a:p>
          <a:r>
            <a:rPr lang="en-US" altLang="zh-CN" dirty="0" smtClean="0"/>
            <a:t>Reward</a:t>
          </a:r>
          <a:endParaRPr lang="zh-CN" altLang="en-US" dirty="0"/>
        </a:p>
      </dgm:t>
    </dgm:pt>
    <dgm:pt modelId="{73513A1D-FBBE-924A-BE8B-B8E2C4DAD629}" type="parTrans" cxnId="{1817438D-D440-404F-8349-53BACE641B82}">
      <dgm:prSet/>
      <dgm:spPr/>
      <dgm:t>
        <a:bodyPr/>
        <a:lstStyle/>
        <a:p>
          <a:endParaRPr lang="zh-CN" altLang="en-US"/>
        </a:p>
      </dgm:t>
    </dgm:pt>
    <dgm:pt modelId="{AA880EA0-F686-5144-9684-E678798D1C71}" type="sibTrans" cxnId="{1817438D-D440-404F-8349-53BACE641B82}">
      <dgm:prSet/>
      <dgm:spPr/>
      <dgm:t>
        <a:bodyPr/>
        <a:lstStyle/>
        <a:p>
          <a:endParaRPr lang="zh-CN" altLang="en-US"/>
        </a:p>
      </dgm:t>
    </dgm:pt>
    <dgm:pt modelId="{7FA88E7D-EA61-544A-B8DA-DC1304E2B637}" type="pres">
      <dgm:prSet presAssocID="{9BEB9892-125C-3146-A0F5-C85150927BD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CE3CAAF-CA92-CE48-8498-3AD9F655249F}" type="pres">
      <dgm:prSet presAssocID="{354EE0F5-F39F-E94E-8354-226C2C90A55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ECBFEA-A010-1843-B2E2-5A8B1B65E81D}" type="pres">
      <dgm:prSet presAssocID="{354EE0F5-F39F-E94E-8354-226C2C90A55C}" presName="spNode" presStyleCnt="0"/>
      <dgm:spPr/>
    </dgm:pt>
    <dgm:pt modelId="{4097BCD9-F5C7-644D-9EE6-1CE412C2E7FB}" type="pres">
      <dgm:prSet presAssocID="{56CE1D96-BB6E-A040-AA80-5ED74A7E7E32}" presName="sibTrans" presStyleLbl="sibTrans1D1" presStyleIdx="0" presStyleCnt="4"/>
      <dgm:spPr/>
      <dgm:t>
        <a:bodyPr/>
        <a:lstStyle/>
        <a:p>
          <a:endParaRPr lang="zh-CN" altLang="en-US"/>
        </a:p>
      </dgm:t>
    </dgm:pt>
    <dgm:pt modelId="{AFAA1318-EF7E-B143-B591-10AE19DA3091}" type="pres">
      <dgm:prSet presAssocID="{395803CB-2B15-4D4D-AA5F-F4D0048E36D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5989C5C-FC3A-EF47-A95F-868FDB82672F}" type="pres">
      <dgm:prSet presAssocID="{395803CB-2B15-4D4D-AA5F-F4D0048E36DC}" presName="spNode" presStyleCnt="0"/>
      <dgm:spPr/>
    </dgm:pt>
    <dgm:pt modelId="{2DA745F1-D5A6-114E-9E8D-1788617EBD58}" type="pres">
      <dgm:prSet presAssocID="{0B3B032D-BF5D-694C-BAE9-2C28F2E53980}" presName="sibTrans" presStyleLbl="sibTrans1D1" presStyleIdx="1" presStyleCnt="4"/>
      <dgm:spPr/>
      <dgm:t>
        <a:bodyPr/>
        <a:lstStyle/>
        <a:p>
          <a:endParaRPr lang="zh-CN" altLang="en-US"/>
        </a:p>
      </dgm:t>
    </dgm:pt>
    <dgm:pt modelId="{CCF19433-2087-1D40-810B-23952E43E78F}" type="pres">
      <dgm:prSet presAssocID="{A14AA2E0-0138-7B47-97F7-8D82F5BA6AD6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F7A3C86-580C-2B44-ABC3-20E62032E226}" type="pres">
      <dgm:prSet presAssocID="{A14AA2E0-0138-7B47-97F7-8D82F5BA6AD6}" presName="spNode" presStyleCnt="0"/>
      <dgm:spPr/>
    </dgm:pt>
    <dgm:pt modelId="{769F7878-983F-A847-BBC0-7EC3DC3D03E3}" type="pres">
      <dgm:prSet presAssocID="{CF342428-F002-654C-AABA-B6BF624D410F}" presName="sibTrans" presStyleLbl="sibTrans1D1" presStyleIdx="2" presStyleCnt="4"/>
      <dgm:spPr/>
      <dgm:t>
        <a:bodyPr/>
        <a:lstStyle/>
        <a:p>
          <a:endParaRPr lang="zh-CN" altLang="en-US"/>
        </a:p>
      </dgm:t>
    </dgm:pt>
    <dgm:pt modelId="{B4D541C7-EEE6-E746-AADA-6593B647488C}" type="pres">
      <dgm:prSet presAssocID="{25E7C140-837C-5B42-9081-C43BFC69450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DE2E02-889A-F744-BC76-9A7BF2BFAB5E}" type="pres">
      <dgm:prSet presAssocID="{25E7C140-837C-5B42-9081-C43BFC69450F}" presName="spNode" presStyleCnt="0"/>
      <dgm:spPr/>
    </dgm:pt>
    <dgm:pt modelId="{06F43C61-2B8B-D24C-A9D9-B04BB3CC8841}" type="pres">
      <dgm:prSet presAssocID="{AA880EA0-F686-5144-9684-E678798D1C71}" presName="sibTrans" presStyleLbl="sibTrans1D1" presStyleIdx="3" presStyleCnt="4"/>
      <dgm:spPr/>
      <dgm:t>
        <a:bodyPr/>
        <a:lstStyle/>
        <a:p>
          <a:endParaRPr lang="zh-CN" altLang="en-US"/>
        </a:p>
      </dgm:t>
    </dgm:pt>
  </dgm:ptLst>
  <dgm:cxnLst>
    <dgm:cxn modelId="{69A62B6C-839A-C64E-8D3F-33D7C74D9E21}" srcId="{9BEB9892-125C-3146-A0F5-C85150927BDF}" destId="{354EE0F5-F39F-E94E-8354-226C2C90A55C}" srcOrd="0" destOrd="0" parTransId="{5B9F40B7-6DA5-DC4B-916C-89502FE27AB4}" sibTransId="{56CE1D96-BB6E-A040-AA80-5ED74A7E7E32}"/>
    <dgm:cxn modelId="{10953BBD-CF60-404F-AF71-BACB932EE0A8}" srcId="{9BEB9892-125C-3146-A0F5-C85150927BDF}" destId="{A14AA2E0-0138-7B47-97F7-8D82F5BA6AD6}" srcOrd="2" destOrd="0" parTransId="{B38DE79D-C569-CB45-8071-B41328668971}" sibTransId="{CF342428-F002-654C-AABA-B6BF624D410F}"/>
    <dgm:cxn modelId="{1817438D-D440-404F-8349-53BACE641B82}" srcId="{9BEB9892-125C-3146-A0F5-C85150927BDF}" destId="{25E7C140-837C-5B42-9081-C43BFC69450F}" srcOrd="3" destOrd="0" parTransId="{73513A1D-FBBE-924A-BE8B-B8E2C4DAD629}" sibTransId="{AA880EA0-F686-5144-9684-E678798D1C71}"/>
    <dgm:cxn modelId="{61068D80-7DCE-4F40-BFBD-CCF201F8881D}" type="presOf" srcId="{A14AA2E0-0138-7B47-97F7-8D82F5BA6AD6}" destId="{CCF19433-2087-1D40-810B-23952E43E78F}" srcOrd="0" destOrd="0" presId="urn:microsoft.com/office/officeart/2005/8/layout/cycle6"/>
    <dgm:cxn modelId="{7018E1EE-15FD-EC40-8063-4CAF7DBCAD8E}" type="presOf" srcId="{395803CB-2B15-4D4D-AA5F-F4D0048E36DC}" destId="{AFAA1318-EF7E-B143-B591-10AE19DA3091}" srcOrd="0" destOrd="0" presId="urn:microsoft.com/office/officeart/2005/8/layout/cycle6"/>
    <dgm:cxn modelId="{B1328436-F350-3441-BE8C-F550BCC6CFCC}" srcId="{9BEB9892-125C-3146-A0F5-C85150927BDF}" destId="{395803CB-2B15-4D4D-AA5F-F4D0048E36DC}" srcOrd="1" destOrd="0" parTransId="{4F47A5E7-325B-3948-A9F9-1FA035CFF8A2}" sibTransId="{0B3B032D-BF5D-694C-BAE9-2C28F2E53980}"/>
    <dgm:cxn modelId="{AC78BABA-3C87-7A49-BD2B-5688C4CBCA1F}" type="presOf" srcId="{CF342428-F002-654C-AABA-B6BF624D410F}" destId="{769F7878-983F-A847-BBC0-7EC3DC3D03E3}" srcOrd="0" destOrd="0" presId="urn:microsoft.com/office/officeart/2005/8/layout/cycle6"/>
    <dgm:cxn modelId="{82741712-88DD-334F-8E44-D5176E4E94D8}" type="presOf" srcId="{354EE0F5-F39F-E94E-8354-226C2C90A55C}" destId="{7CE3CAAF-CA92-CE48-8498-3AD9F655249F}" srcOrd="0" destOrd="0" presId="urn:microsoft.com/office/officeart/2005/8/layout/cycle6"/>
    <dgm:cxn modelId="{EFB31EC3-136D-1D4F-82E5-A4ADFA1E2516}" type="presOf" srcId="{56CE1D96-BB6E-A040-AA80-5ED74A7E7E32}" destId="{4097BCD9-F5C7-644D-9EE6-1CE412C2E7FB}" srcOrd="0" destOrd="0" presId="urn:microsoft.com/office/officeart/2005/8/layout/cycle6"/>
    <dgm:cxn modelId="{5F919789-39B0-7B4B-AB1F-77336EF08BCE}" type="presOf" srcId="{25E7C140-837C-5B42-9081-C43BFC69450F}" destId="{B4D541C7-EEE6-E746-AADA-6593B647488C}" srcOrd="0" destOrd="0" presId="urn:microsoft.com/office/officeart/2005/8/layout/cycle6"/>
    <dgm:cxn modelId="{4297D824-2DD1-CC48-A852-26D608FD9EF3}" type="presOf" srcId="{9BEB9892-125C-3146-A0F5-C85150927BDF}" destId="{7FA88E7D-EA61-544A-B8DA-DC1304E2B637}" srcOrd="0" destOrd="0" presId="urn:microsoft.com/office/officeart/2005/8/layout/cycle6"/>
    <dgm:cxn modelId="{36D11A27-3013-EA47-A6A6-CF1B9D0F80E1}" type="presOf" srcId="{AA880EA0-F686-5144-9684-E678798D1C71}" destId="{06F43C61-2B8B-D24C-A9D9-B04BB3CC8841}" srcOrd="0" destOrd="0" presId="urn:microsoft.com/office/officeart/2005/8/layout/cycle6"/>
    <dgm:cxn modelId="{C68EEEFF-DBC0-8049-9AEF-C31FDEAFFFA0}" type="presOf" srcId="{0B3B032D-BF5D-694C-BAE9-2C28F2E53980}" destId="{2DA745F1-D5A6-114E-9E8D-1788617EBD58}" srcOrd="0" destOrd="0" presId="urn:microsoft.com/office/officeart/2005/8/layout/cycle6"/>
    <dgm:cxn modelId="{F44288D7-37B9-D240-94C5-A46F521B2A0B}" type="presParOf" srcId="{7FA88E7D-EA61-544A-B8DA-DC1304E2B637}" destId="{7CE3CAAF-CA92-CE48-8498-3AD9F655249F}" srcOrd="0" destOrd="0" presId="urn:microsoft.com/office/officeart/2005/8/layout/cycle6"/>
    <dgm:cxn modelId="{3B4A01C6-DA21-8E48-8DE6-EE9534837FA7}" type="presParOf" srcId="{7FA88E7D-EA61-544A-B8DA-DC1304E2B637}" destId="{51ECBFEA-A010-1843-B2E2-5A8B1B65E81D}" srcOrd="1" destOrd="0" presId="urn:microsoft.com/office/officeart/2005/8/layout/cycle6"/>
    <dgm:cxn modelId="{52D4F402-2EE8-D347-93E8-5CE160995231}" type="presParOf" srcId="{7FA88E7D-EA61-544A-B8DA-DC1304E2B637}" destId="{4097BCD9-F5C7-644D-9EE6-1CE412C2E7FB}" srcOrd="2" destOrd="0" presId="urn:microsoft.com/office/officeart/2005/8/layout/cycle6"/>
    <dgm:cxn modelId="{6FABA8D5-83C6-4C42-90AD-8A18C79D291D}" type="presParOf" srcId="{7FA88E7D-EA61-544A-B8DA-DC1304E2B637}" destId="{AFAA1318-EF7E-B143-B591-10AE19DA3091}" srcOrd="3" destOrd="0" presId="urn:microsoft.com/office/officeart/2005/8/layout/cycle6"/>
    <dgm:cxn modelId="{BAC15FDC-16D4-CE49-8995-8D8721058AE4}" type="presParOf" srcId="{7FA88E7D-EA61-544A-B8DA-DC1304E2B637}" destId="{85989C5C-FC3A-EF47-A95F-868FDB82672F}" srcOrd="4" destOrd="0" presId="urn:microsoft.com/office/officeart/2005/8/layout/cycle6"/>
    <dgm:cxn modelId="{E0EC22B1-1CD4-4C41-9F2D-A9ECAE69FD0B}" type="presParOf" srcId="{7FA88E7D-EA61-544A-B8DA-DC1304E2B637}" destId="{2DA745F1-D5A6-114E-9E8D-1788617EBD58}" srcOrd="5" destOrd="0" presId="urn:microsoft.com/office/officeart/2005/8/layout/cycle6"/>
    <dgm:cxn modelId="{4F34245B-935A-BB4F-BA7B-48450F67FFE1}" type="presParOf" srcId="{7FA88E7D-EA61-544A-B8DA-DC1304E2B637}" destId="{CCF19433-2087-1D40-810B-23952E43E78F}" srcOrd="6" destOrd="0" presId="urn:microsoft.com/office/officeart/2005/8/layout/cycle6"/>
    <dgm:cxn modelId="{6C350036-53A3-6C4E-AB7C-382F1FCF65CD}" type="presParOf" srcId="{7FA88E7D-EA61-544A-B8DA-DC1304E2B637}" destId="{3F7A3C86-580C-2B44-ABC3-20E62032E226}" srcOrd="7" destOrd="0" presId="urn:microsoft.com/office/officeart/2005/8/layout/cycle6"/>
    <dgm:cxn modelId="{A2212A2E-D1D2-8D4C-B5F7-6F6830B927C9}" type="presParOf" srcId="{7FA88E7D-EA61-544A-B8DA-DC1304E2B637}" destId="{769F7878-983F-A847-BBC0-7EC3DC3D03E3}" srcOrd="8" destOrd="0" presId="urn:microsoft.com/office/officeart/2005/8/layout/cycle6"/>
    <dgm:cxn modelId="{EB902A0B-91EE-5C4E-BD75-5C95C31C52AE}" type="presParOf" srcId="{7FA88E7D-EA61-544A-B8DA-DC1304E2B637}" destId="{B4D541C7-EEE6-E746-AADA-6593B647488C}" srcOrd="9" destOrd="0" presId="urn:microsoft.com/office/officeart/2005/8/layout/cycle6"/>
    <dgm:cxn modelId="{4B3FDE51-C86B-264B-80B1-8F47A3C8D213}" type="presParOf" srcId="{7FA88E7D-EA61-544A-B8DA-DC1304E2B637}" destId="{3ADE2E02-889A-F744-BC76-9A7BF2BFAB5E}" srcOrd="10" destOrd="0" presId="urn:microsoft.com/office/officeart/2005/8/layout/cycle6"/>
    <dgm:cxn modelId="{74D58B47-DB9B-9248-9607-7892F7CE4BCD}" type="presParOf" srcId="{7FA88E7D-EA61-544A-B8DA-DC1304E2B637}" destId="{06F43C61-2B8B-D24C-A9D9-B04BB3CC8841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BEB9892-125C-3146-A0F5-C85150927BDF}" type="doc">
      <dgm:prSet loTypeId="urn:microsoft.com/office/officeart/2005/8/layout/cycle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4EE0F5-F39F-E94E-8354-226C2C90A55C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State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5B9F40B7-6DA5-DC4B-916C-89502FE27AB4}" type="parTrans" cxnId="{69A62B6C-839A-C64E-8D3F-33D7C74D9E21}">
      <dgm:prSet/>
      <dgm:spPr/>
      <dgm:t>
        <a:bodyPr/>
        <a:lstStyle/>
        <a:p>
          <a:endParaRPr lang="zh-CN" altLang="en-US"/>
        </a:p>
      </dgm:t>
    </dgm:pt>
    <dgm:pt modelId="{56CE1D96-BB6E-A040-AA80-5ED74A7E7E32}" type="sibTrans" cxnId="{69A62B6C-839A-C64E-8D3F-33D7C74D9E21}">
      <dgm:prSet/>
      <dgm:spPr/>
      <dgm:t>
        <a:bodyPr/>
        <a:lstStyle/>
        <a:p>
          <a:endParaRPr lang="zh-CN" altLang="en-US"/>
        </a:p>
      </dgm:t>
    </dgm:pt>
    <dgm:pt modelId="{395803CB-2B15-4D4D-AA5F-F4D0048E36DC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Action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4F47A5E7-325B-3948-A9F9-1FA035CFF8A2}" type="parTrans" cxnId="{B1328436-F350-3441-BE8C-F550BCC6CFCC}">
      <dgm:prSet/>
      <dgm:spPr/>
      <dgm:t>
        <a:bodyPr/>
        <a:lstStyle/>
        <a:p>
          <a:endParaRPr lang="zh-CN" altLang="en-US"/>
        </a:p>
      </dgm:t>
    </dgm:pt>
    <dgm:pt modelId="{0B3B032D-BF5D-694C-BAE9-2C28F2E53980}" type="sibTrans" cxnId="{B1328436-F350-3441-BE8C-F550BCC6CFCC}">
      <dgm:prSet/>
      <dgm:spPr/>
      <dgm:t>
        <a:bodyPr/>
        <a:lstStyle/>
        <a:p>
          <a:endParaRPr lang="zh-CN" altLang="en-US"/>
        </a:p>
      </dgm:t>
    </dgm:pt>
    <dgm:pt modelId="{A14AA2E0-0138-7B47-97F7-8D82F5BA6AD6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Transition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B38DE79D-C569-CB45-8071-B41328668971}" type="parTrans" cxnId="{10953BBD-CF60-404F-AF71-BACB932EE0A8}">
      <dgm:prSet/>
      <dgm:spPr/>
      <dgm:t>
        <a:bodyPr/>
        <a:lstStyle/>
        <a:p>
          <a:endParaRPr lang="zh-CN" altLang="en-US"/>
        </a:p>
      </dgm:t>
    </dgm:pt>
    <dgm:pt modelId="{CF342428-F002-654C-AABA-B6BF624D410F}" type="sibTrans" cxnId="{10953BBD-CF60-404F-AF71-BACB932EE0A8}">
      <dgm:prSet/>
      <dgm:spPr/>
      <dgm:t>
        <a:bodyPr/>
        <a:lstStyle/>
        <a:p>
          <a:endParaRPr lang="zh-CN" altLang="en-US"/>
        </a:p>
      </dgm:t>
    </dgm:pt>
    <dgm:pt modelId="{25E7C140-837C-5B42-9081-C43BFC69450F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Reward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73513A1D-FBBE-924A-BE8B-B8E2C4DAD629}" type="parTrans" cxnId="{1817438D-D440-404F-8349-53BACE641B82}">
      <dgm:prSet/>
      <dgm:spPr/>
      <dgm:t>
        <a:bodyPr/>
        <a:lstStyle/>
        <a:p>
          <a:endParaRPr lang="zh-CN" altLang="en-US"/>
        </a:p>
      </dgm:t>
    </dgm:pt>
    <dgm:pt modelId="{AA880EA0-F686-5144-9684-E678798D1C71}" type="sibTrans" cxnId="{1817438D-D440-404F-8349-53BACE641B82}">
      <dgm:prSet/>
      <dgm:spPr/>
      <dgm:t>
        <a:bodyPr/>
        <a:lstStyle/>
        <a:p>
          <a:endParaRPr lang="zh-CN" altLang="en-US"/>
        </a:p>
      </dgm:t>
    </dgm:pt>
    <dgm:pt modelId="{07A0FB66-F9CA-4B4B-BEA3-55C191AFB0B7}">
      <dgm:prSet phldrT="[文本]"/>
      <dgm:spPr/>
      <dgm:t>
        <a:bodyPr/>
        <a:lstStyle/>
        <a:p>
          <a:r>
            <a:rPr lang="en-US" altLang="zh-CN" dirty="0" smtClean="0"/>
            <a:t>Value</a:t>
          </a:r>
          <a:endParaRPr lang="zh-CN" altLang="en-US" dirty="0"/>
        </a:p>
      </dgm:t>
    </dgm:pt>
    <dgm:pt modelId="{60F4F781-E7B8-A548-8914-CA1E48D708E7}" type="parTrans" cxnId="{DC8766EA-AAF0-4548-863B-67E46A1E7372}">
      <dgm:prSet/>
      <dgm:spPr/>
      <dgm:t>
        <a:bodyPr/>
        <a:lstStyle/>
        <a:p>
          <a:endParaRPr lang="zh-CN" altLang="en-US"/>
        </a:p>
      </dgm:t>
    </dgm:pt>
    <dgm:pt modelId="{0DA98C4B-974E-104F-A294-31ABA1E548D6}" type="sibTrans" cxnId="{DC8766EA-AAF0-4548-863B-67E46A1E7372}">
      <dgm:prSet/>
      <dgm:spPr/>
      <dgm:t>
        <a:bodyPr/>
        <a:lstStyle/>
        <a:p>
          <a:endParaRPr lang="zh-CN" altLang="en-US"/>
        </a:p>
      </dgm:t>
    </dgm:pt>
    <dgm:pt modelId="{7FA88E7D-EA61-544A-B8DA-DC1304E2B637}" type="pres">
      <dgm:prSet presAssocID="{9BEB9892-125C-3146-A0F5-C85150927BD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CE3CAAF-CA92-CE48-8498-3AD9F655249F}" type="pres">
      <dgm:prSet presAssocID="{354EE0F5-F39F-E94E-8354-226C2C90A55C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ECBFEA-A010-1843-B2E2-5A8B1B65E81D}" type="pres">
      <dgm:prSet presAssocID="{354EE0F5-F39F-E94E-8354-226C2C90A55C}" presName="spNode" presStyleCnt="0"/>
      <dgm:spPr/>
    </dgm:pt>
    <dgm:pt modelId="{4097BCD9-F5C7-644D-9EE6-1CE412C2E7FB}" type="pres">
      <dgm:prSet presAssocID="{56CE1D96-BB6E-A040-AA80-5ED74A7E7E32}" presName="sibTrans" presStyleLbl="sibTrans1D1" presStyleIdx="0" presStyleCnt="5"/>
      <dgm:spPr/>
      <dgm:t>
        <a:bodyPr/>
        <a:lstStyle/>
        <a:p>
          <a:endParaRPr lang="zh-CN" altLang="en-US"/>
        </a:p>
      </dgm:t>
    </dgm:pt>
    <dgm:pt modelId="{AFAA1318-EF7E-B143-B591-10AE19DA3091}" type="pres">
      <dgm:prSet presAssocID="{395803CB-2B15-4D4D-AA5F-F4D0048E36D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5989C5C-FC3A-EF47-A95F-868FDB82672F}" type="pres">
      <dgm:prSet presAssocID="{395803CB-2B15-4D4D-AA5F-F4D0048E36DC}" presName="spNode" presStyleCnt="0"/>
      <dgm:spPr/>
    </dgm:pt>
    <dgm:pt modelId="{2DA745F1-D5A6-114E-9E8D-1788617EBD58}" type="pres">
      <dgm:prSet presAssocID="{0B3B032D-BF5D-694C-BAE9-2C28F2E53980}" presName="sibTrans" presStyleLbl="sibTrans1D1" presStyleIdx="1" presStyleCnt="5"/>
      <dgm:spPr/>
      <dgm:t>
        <a:bodyPr/>
        <a:lstStyle/>
        <a:p>
          <a:endParaRPr lang="zh-CN" altLang="en-US"/>
        </a:p>
      </dgm:t>
    </dgm:pt>
    <dgm:pt modelId="{CCF19433-2087-1D40-810B-23952E43E78F}" type="pres">
      <dgm:prSet presAssocID="{A14AA2E0-0138-7B47-97F7-8D82F5BA6AD6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F7A3C86-580C-2B44-ABC3-20E62032E226}" type="pres">
      <dgm:prSet presAssocID="{A14AA2E0-0138-7B47-97F7-8D82F5BA6AD6}" presName="spNode" presStyleCnt="0"/>
      <dgm:spPr/>
    </dgm:pt>
    <dgm:pt modelId="{769F7878-983F-A847-BBC0-7EC3DC3D03E3}" type="pres">
      <dgm:prSet presAssocID="{CF342428-F002-654C-AABA-B6BF624D410F}" presName="sibTrans" presStyleLbl="sibTrans1D1" presStyleIdx="2" presStyleCnt="5"/>
      <dgm:spPr/>
      <dgm:t>
        <a:bodyPr/>
        <a:lstStyle/>
        <a:p>
          <a:endParaRPr lang="zh-CN" altLang="en-US"/>
        </a:p>
      </dgm:t>
    </dgm:pt>
    <dgm:pt modelId="{B4D541C7-EEE6-E746-AADA-6593B647488C}" type="pres">
      <dgm:prSet presAssocID="{25E7C140-837C-5B42-9081-C43BFC69450F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DE2E02-889A-F744-BC76-9A7BF2BFAB5E}" type="pres">
      <dgm:prSet presAssocID="{25E7C140-837C-5B42-9081-C43BFC69450F}" presName="spNode" presStyleCnt="0"/>
      <dgm:spPr/>
    </dgm:pt>
    <dgm:pt modelId="{06F43C61-2B8B-D24C-A9D9-B04BB3CC8841}" type="pres">
      <dgm:prSet presAssocID="{AA880EA0-F686-5144-9684-E678798D1C71}" presName="sibTrans" presStyleLbl="sibTrans1D1" presStyleIdx="3" presStyleCnt="5"/>
      <dgm:spPr/>
      <dgm:t>
        <a:bodyPr/>
        <a:lstStyle/>
        <a:p>
          <a:endParaRPr lang="zh-CN" altLang="en-US"/>
        </a:p>
      </dgm:t>
    </dgm:pt>
    <dgm:pt modelId="{214FD6F6-7312-A04B-B87F-C44FEEE9C61C}" type="pres">
      <dgm:prSet presAssocID="{07A0FB66-F9CA-4B4B-BEA3-55C191AFB0B7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0EFA68-2429-3749-823F-DF2973539FA4}" type="pres">
      <dgm:prSet presAssocID="{07A0FB66-F9CA-4B4B-BEA3-55C191AFB0B7}" presName="spNode" presStyleCnt="0"/>
      <dgm:spPr/>
    </dgm:pt>
    <dgm:pt modelId="{F608D055-9E13-AB4F-BC66-32327F5C539B}" type="pres">
      <dgm:prSet presAssocID="{0DA98C4B-974E-104F-A294-31ABA1E548D6}" presName="sibTrans" presStyleLbl="sibTrans1D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7142B3E-9D6C-2D46-9CBB-0F223DAC191E}" type="presOf" srcId="{AA880EA0-F686-5144-9684-E678798D1C71}" destId="{06F43C61-2B8B-D24C-A9D9-B04BB3CC8841}" srcOrd="0" destOrd="0" presId="urn:microsoft.com/office/officeart/2005/8/layout/cycle6"/>
    <dgm:cxn modelId="{F1709EA7-EBAC-5046-9514-851A0C2E9695}" type="presOf" srcId="{0B3B032D-BF5D-694C-BAE9-2C28F2E53980}" destId="{2DA745F1-D5A6-114E-9E8D-1788617EBD58}" srcOrd="0" destOrd="0" presId="urn:microsoft.com/office/officeart/2005/8/layout/cycle6"/>
    <dgm:cxn modelId="{9FDCCA72-C751-8341-A8CC-932DB4A87704}" type="presOf" srcId="{354EE0F5-F39F-E94E-8354-226C2C90A55C}" destId="{7CE3CAAF-CA92-CE48-8498-3AD9F655249F}" srcOrd="0" destOrd="0" presId="urn:microsoft.com/office/officeart/2005/8/layout/cycle6"/>
    <dgm:cxn modelId="{71BEEFCD-4F48-F04E-9E05-0F0DFE7A0A9D}" type="presOf" srcId="{25E7C140-837C-5B42-9081-C43BFC69450F}" destId="{B4D541C7-EEE6-E746-AADA-6593B647488C}" srcOrd="0" destOrd="0" presId="urn:microsoft.com/office/officeart/2005/8/layout/cycle6"/>
    <dgm:cxn modelId="{6F150E73-BD72-7941-B0AD-CCE98287A1CD}" type="presOf" srcId="{0DA98C4B-974E-104F-A294-31ABA1E548D6}" destId="{F608D055-9E13-AB4F-BC66-32327F5C539B}" srcOrd="0" destOrd="0" presId="urn:microsoft.com/office/officeart/2005/8/layout/cycle6"/>
    <dgm:cxn modelId="{076BFFC3-ACD4-0A4C-86B3-ECF52E844756}" type="presOf" srcId="{07A0FB66-F9CA-4B4B-BEA3-55C191AFB0B7}" destId="{214FD6F6-7312-A04B-B87F-C44FEEE9C61C}" srcOrd="0" destOrd="0" presId="urn:microsoft.com/office/officeart/2005/8/layout/cycle6"/>
    <dgm:cxn modelId="{DC8766EA-AAF0-4548-863B-67E46A1E7372}" srcId="{9BEB9892-125C-3146-A0F5-C85150927BDF}" destId="{07A0FB66-F9CA-4B4B-BEA3-55C191AFB0B7}" srcOrd="4" destOrd="0" parTransId="{60F4F781-E7B8-A548-8914-CA1E48D708E7}" sibTransId="{0DA98C4B-974E-104F-A294-31ABA1E548D6}"/>
    <dgm:cxn modelId="{69A62B6C-839A-C64E-8D3F-33D7C74D9E21}" srcId="{9BEB9892-125C-3146-A0F5-C85150927BDF}" destId="{354EE0F5-F39F-E94E-8354-226C2C90A55C}" srcOrd="0" destOrd="0" parTransId="{5B9F40B7-6DA5-DC4B-916C-89502FE27AB4}" sibTransId="{56CE1D96-BB6E-A040-AA80-5ED74A7E7E32}"/>
    <dgm:cxn modelId="{042F3AC4-701E-2743-B6A6-D88F0D29B842}" type="presOf" srcId="{9BEB9892-125C-3146-A0F5-C85150927BDF}" destId="{7FA88E7D-EA61-544A-B8DA-DC1304E2B637}" srcOrd="0" destOrd="0" presId="urn:microsoft.com/office/officeart/2005/8/layout/cycle6"/>
    <dgm:cxn modelId="{D8809AD6-5809-9848-A88D-700BEABBB10C}" type="presOf" srcId="{A14AA2E0-0138-7B47-97F7-8D82F5BA6AD6}" destId="{CCF19433-2087-1D40-810B-23952E43E78F}" srcOrd="0" destOrd="0" presId="urn:microsoft.com/office/officeart/2005/8/layout/cycle6"/>
    <dgm:cxn modelId="{10953BBD-CF60-404F-AF71-BACB932EE0A8}" srcId="{9BEB9892-125C-3146-A0F5-C85150927BDF}" destId="{A14AA2E0-0138-7B47-97F7-8D82F5BA6AD6}" srcOrd="2" destOrd="0" parTransId="{B38DE79D-C569-CB45-8071-B41328668971}" sibTransId="{CF342428-F002-654C-AABA-B6BF624D410F}"/>
    <dgm:cxn modelId="{A51BA61B-DF9A-AD49-B8E6-98E76EA42D31}" type="presOf" srcId="{395803CB-2B15-4D4D-AA5F-F4D0048E36DC}" destId="{AFAA1318-EF7E-B143-B591-10AE19DA3091}" srcOrd="0" destOrd="0" presId="urn:microsoft.com/office/officeart/2005/8/layout/cycle6"/>
    <dgm:cxn modelId="{4ED5FD62-B30C-9149-A7B8-704BEA3AF9CF}" type="presOf" srcId="{CF342428-F002-654C-AABA-B6BF624D410F}" destId="{769F7878-983F-A847-BBC0-7EC3DC3D03E3}" srcOrd="0" destOrd="0" presId="urn:microsoft.com/office/officeart/2005/8/layout/cycle6"/>
    <dgm:cxn modelId="{B1328436-F350-3441-BE8C-F550BCC6CFCC}" srcId="{9BEB9892-125C-3146-A0F5-C85150927BDF}" destId="{395803CB-2B15-4D4D-AA5F-F4D0048E36DC}" srcOrd="1" destOrd="0" parTransId="{4F47A5E7-325B-3948-A9F9-1FA035CFF8A2}" sibTransId="{0B3B032D-BF5D-694C-BAE9-2C28F2E53980}"/>
    <dgm:cxn modelId="{1817438D-D440-404F-8349-53BACE641B82}" srcId="{9BEB9892-125C-3146-A0F5-C85150927BDF}" destId="{25E7C140-837C-5B42-9081-C43BFC69450F}" srcOrd="3" destOrd="0" parTransId="{73513A1D-FBBE-924A-BE8B-B8E2C4DAD629}" sibTransId="{AA880EA0-F686-5144-9684-E678798D1C71}"/>
    <dgm:cxn modelId="{245E490B-715B-B44B-8546-DD52F791DA80}" type="presOf" srcId="{56CE1D96-BB6E-A040-AA80-5ED74A7E7E32}" destId="{4097BCD9-F5C7-644D-9EE6-1CE412C2E7FB}" srcOrd="0" destOrd="0" presId="urn:microsoft.com/office/officeart/2005/8/layout/cycle6"/>
    <dgm:cxn modelId="{06F53C76-CC8C-424E-AFBC-F9A37164B8E9}" type="presParOf" srcId="{7FA88E7D-EA61-544A-B8DA-DC1304E2B637}" destId="{7CE3CAAF-CA92-CE48-8498-3AD9F655249F}" srcOrd="0" destOrd="0" presId="urn:microsoft.com/office/officeart/2005/8/layout/cycle6"/>
    <dgm:cxn modelId="{BB11D26E-81E2-0041-BDCD-385D3D5E4916}" type="presParOf" srcId="{7FA88E7D-EA61-544A-B8DA-DC1304E2B637}" destId="{51ECBFEA-A010-1843-B2E2-5A8B1B65E81D}" srcOrd="1" destOrd="0" presId="urn:microsoft.com/office/officeart/2005/8/layout/cycle6"/>
    <dgm:cxn modelId="{35DF6727-8283-7540-92D3-068D20542816}" type="presParOf" srcId="{7FA88E7D-EA61-544A-B8DA-DC1304E2B637}" destId="{4097BCD9-F5C7-644D-9EE6-1CE412C2E7FB}" srcOrd="2" destOrd="0" presId="urn:microsoft.com/office/officeart/2005/8/layout/cycle6"/>
    <dgm:cxn modelId="{8420FF24-33DA-B945-B529-9E98A241EF18}" type="presParOf" srcId="{7FA88E7D-EA61-544A-B8DA-DC1304E2B637}" destId="{AFAA1318-EF7E-B143-B591-10AE19DA3091}" srcOrd="3" destOrd="0" presId="urn:microsoft.com/office/officeart/2005/8/layout/cycle6"/>
    <dgm:cxn modelId="{C4D980F5-602F-194E-8C32-A99636D79918}" type="presParOf" srcId="{7FA88E7D-EA61-544A-B8DA-DC1304E2B637}" destId="{85989C5C-FC3A-EF47-A95F-868FDB82672F}" srcOrd="4" destOrd="0" presId="urn:microsoft.com/office/officeart/2005/8/layout/cycle6"/>
    <dgm:cxn modelId="{1CC662E8-2FE1-384A-A0B3-771E082770F3}" type="presParOf" srcId="{7FA88E7D-EA61-544A-B8DA-DC1304E2B637}" destId="{2DA745F1-D5A6-114E-9E8D-1788617EBD58}" srcOrd="5" destOrd="0" presId="urn:microsoft.com/office/officeart/2005/8/layout/cycle6"/>
    <dgm:cxn modelId="{D42906CE-D820-D940-A1F2-F8D1D19B793A}" type="presParOf" srcId="{7FA88E7D-EA61-544A-B8DA-DC1304E2B637}" destId="{CCF19433-2087-1D40-810B-23952E43E78F}" srcOrd="6" destOrd="0" presId="urn:microsoft.com/office/officeart/2005/8/layout/cycle6"/>
    <dgm:cxn modelId="{27FE972A-10EF-6345-BBC6-E08C1057515A}" type="presParOf" srcId="{7FA88E7D-EA61-544A-B8DA-DC1304E2B637}" destId="{3F7A3C86-580C-2B44-ABC3-20E62032E226}" srcOrd="7" destOrd="0" presId="urn:microsoft.com/office/officeart/2005/8/layout/cycle6"/>
    <dgm:cxn modelId="{ABA1AFD2-4DC6-3D41-81AD-E6352180BDD5}" type="presParOf" srcId="{7FA88E7D-EA61-544A-B8DA-DC1304E2B637}" destId="{769F7878-983F-A847-BBC0-7EC3DC3D03E3}" srcOrd="8" destOrd="0" presId="urn:microsoft.com/office/officeart/2005/8/layout/cycle6"/>
    <dgm:cxn modelId="{DE8F4617-9616-4B44-B9F7-6BE12A10E94D}" type="presParOf" srcId="{7FA88E7D-EA61-544A-B8DA-DC1304E2B637}" destId="{B4D541C7-EEE6-E746-AADA-6593B647488C}" srcOrd="9" destOrd="0" presId="urn:microsoft.com/office/officeart/2005/8/layout/cycle6"/>
    <dgm:cxn modelId="{DF208AFB-876B-1F4E-9D61-12B45A76187E}" type="presParOf" srcId="{7FA88E7D-EA61-544A-B8DA-DC1304E2B637}" destId="{3ADE2E02-889A-F744-BC76-9A7BF2BFAB5E}" srcOrd="10" destOrd="0" presId="urn:microsoft.com/office/officeart/2005/8/layout/cycle6"/>
    <dgm:cxn modelId="{E78A7C75-1808-AF47-8C15-D0EBD5541052}" type="presParOf" srcId="{7FA88E7D-EA61-544A-B8DA-DC1304E2B637}" destId="{06F43C61-2B8B-D24C-A9D9-B04BB3CC8841}" srcOrd="11" destOrd="0" presId="urn:microsoft.com/office/officeart/2005/8/layout/cycle6"/>
    <dgm:cxn modelId="{CE37E2B0-B94F-5640-B18B-5B3F9AC908CB}" type="presParOf" srcId="{7FA88E7D-EA61-544A-B8DA-DC1304E2B637}" destId="{214FD6F6-7312-A04B-B87F-C44FEEE9C61C}" srcOrd="12" destOrd="0" presId="urn:microsoft.com/office/officeart/2005/8/layout/cycle6"/>
    <dgm:cxn modelId="{4CD82866-E648-504E-9779-4274BB98D3D1}" type="presParOf" srcId="{7FA88E7D-EA61-544A-B8DA-DC1304E2B637}" destId="{820EFA68-2429-3749-823F-DF2973539FA4}" srcOrd="13" destOrd="0" presId="urn:microsoft.com/office/officeart/2005/8/layout/cycle6"/>
    <dgm:cxn modelId="{97F639B2-9C2C-C842-8284-624E0B213A04}" type="presParOf" srcId="{7FA88E7D-EA61-544A-B8DA-DC1304E2B637}" destId="{F608D055-9E13-AB4F-BC66-32327F5C539B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BEB9892-125C-3146-A0F5-C85150927BDF}" type="doc">
      <dgm:prSet loTypeId="urn:microsoft.com/office/officeart/2005/8/layout/cycle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4EE0F5-F39F-E94E-8354-226C2C90A55C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State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5B9F40B7-6DA5-DC4B-916C-89502FE27AB4}" type="parTrans" cxnId="{69A62B6C-839A-C64E-8D3F-33D7C74D9E21}">
      <dgm:prSet/>
      <dgm:spPr/>
      <dgm:t>
        <a:bodyPr/>
        <a:lstStyle/>
        <a:p>
          <a:endParaRPr lang="zh-CN" altLang="en-US"/>
        </a:p>
      </dgm:t>
    </dgm:pt>
    <dgm:pt modelId="{56CE1D96-BB6E-A040-AA80-5ED74A7E7E32}" type="sibTrans" cxnId="{69A62B6C-839A-C64E-8D3F-33D7C74D9E21}">
      <dgm:prSet/>
      <dgm:spPr/>
      <dgm:t>
        <a:bodyPr/>
        <a:lstStyle/>
        <a:p>
          <a:endParaRPr lang="zh-CN" altLang="en-US"/>
        </a:p>
      </dgm:t>
    </dgm:pt>
    <dgm:pt modelId="{395803CB-2B15-4D4D-AA5F-F4D0048E36DC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Action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4F47A5E7-325B-3948-A9F9-1FA035CFF8A2}" type="parTrans" cxnId="{B1328436-F350-3441-BE8C-F550BCC6CFCC}">
      <dgm:prSet/>
      <dgm:spPr/>
      <dgm:t>
        <a:bodyPr/>
        <a:lstStyle/>
        <a:p>
          <a:endParaRPr lang="zh-CN" altLang="en-US"/>
        </a:p>
      </dgm:t>
    </dgm:pt>
    <dgm:pt modelId="{0B3B032D-BF5D-694C-BAE9-2C28F2E53980}" type="sibTrans" cxnId="{B1328436-F350-3441-BE8C-F550BCC6CFCC}">
      <dgm:prSet/>
      <dgm:spPr/>
      <dgm:t>
        <a:bodyPr/>
        <a:lstStyle/>
        <a:p>
          <a:endParaRPr lang="zh-CN" altLang="en-US"/>
        </a:p>
      </dgm:t>
    </dgm:pt>
    <dgm:pt modelId="{A14AA2E0-0138-7B47-97F7-8D82F5BA6AD6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Transition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B38DE79D-C569-CB45-8071-B41328668971}" type="parTrans" cxnId="{10953BBD-CF60-404F-AF71-BACB932EE0A8}">
      <dgm:prSet/>
      <dgm:spPr/>
      <dgm:t>
        <a:bodyPr/>
        <a:lstStyle/>
        <a:p>
          <a:endParaRPr lang="zh-CN" altLang="en-US"/>
        </a:p>
      </dgm:t>
    </dgm:pt>
    <dgm:pt modelId="{CF342428-F002-654C-AABA-B6BF624D410F}" type="sibTrans" cxnId="{10953BBD-CF60-404F-AF71-BACB932EE0A8}">
      <dgm:prSet/>
      <dgm:spPr/>
      <dgm:t>
        <a:bodyPr/>
        <a:lstStyle/>
        <a:p>
          <a:endParaRPr lang="zh-CN" altLang="en-US"/>
        </a:p>
      </dgm:t>
    </dgm:pt>
    <dgm:pt modelId="{25E7C140-837C-5B42-9081-C43BFC69450F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Reward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73513A1D-FBBE-924A-BE8B-B8E2C4DAD629}" type="parTrans" cxnId="{1817438D-D440-404F-8349-53BACE641B82}">
      <dgm:prSet/>
      <dgm:spPr/>
      <dgm:t>
        <a:bodyPr/>
        <a:lstStyle/>
        <a:p>
          <a:endParaRPr lang="zh-CN" altLang="en-US"/>
        </a:p>
      </dgm:t>
    </dgm:pt>
    <dgm:pt modelId="{AA880EA0-F686-5144-9684-E678798D1C71}" type="sibTrans" cxnId="{1817438D-D440-404F-8349-53BACE641B82}">
      <dgm:prSet/>
      <dgm:spPr/>
      <dgm:t>
        <a:bodyPr/>
        <a:lstStyle/>
        <a:p>
          <a:endParaRPr lang="zh-CN" altLang="en-US"/>
        </a:p>
      </dgm:t>
    </dgm:pt>
    <dgm:pt modelId="{C43B40C5-4D46-8648-BCF9-E9395FFCB751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Value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8F6BF083-F5CC-FB4B-B24E-6A4938C33D31}" type="parTrans" cxnId="{0199D9DF-673E-C748-A49F-C508A19BA2B4}">
      <dgm:prSet/>
      <dgm:spPr/>
      <dgm:t>
        <a:bodyPr/>
        <a:lstStyle/>
        <a:p>
          <a:endParaRPr lang="zh-CN" altLang="en-US"/>
        </a:p>
      </dgm:t>
    </dgm:pt>
    <dgm:pt modelId="{CDAB1E4D-B643-CD46-9D3A-8C6407752B9F}" type="sibTrans" cxnId="{0199D9DF-673E-C748-A49F-C508A19BA2B4}">
      <dgm:prSet/>
      <dgm:spPr/>
      <dgm:t>
        <a:bodyPr/>
        <a:lstStyle/>
        <a:p>
          <a:endParaRPr lang="zh-CN" altLang="en-US"/>
        </a:p>
      </dgm:t>
    </dgm:pt>
    <dgm:pt modelId="{9E034E32-7CA1-944F-BD8D-1880E6F7E2C2}">
      <dgm:prSet phldrT="[文本]"/>
      <dgm:spPr/>
      <dgm:t>
        <a:bodyPr/>
        <a:lstStyle/>
        <a:p>
          <a:r>
            <a:rPr lang="en-US" altLang="zh-CN" dirty="0" smtClean="0"/>
            <a:t>Q-function</a:t>
          </a:r>
          <a:endParaRPr lang="zh-CN" altLang="en-US" dirty="0"/>
        </a:p>
      </dgm:t>
    </dgm:pt>
    <dgm:pt modelId="{EE5EB39B-343C-4646-8999-8950B04EA58F}" type="parTrans" cxnId="{FD2BBF44-0B8B-7249-BDAB-E38E227B49D7}">
      <dgm:prSet/>
      <dgm:spPr/>
      <dgm:t>
        <a:bodyPr/>
        <a:lstStyle/>
        <a:p>
          <a:endParaRPr lang="zh-CN" altLang="en-US"/>
        </a:p>
      </dgm:t>
    </dgm:pt>
    <dgm:pt modelId="{99942709-285C-2747-BDE0-AA4F11693D78}" type="sibTrans" cxnId="{FD2BBF44-0B8B-7249-BDAB-E38E227B49D7}">
      <dgm:prSet/>
      <dgm:spPr/>
      <dgm:t>
        <a:bodyPr/>
        <a:lstStyle/>
        <a:p>
          <a:endParaRPr lang="zh-CN" altLang="en-US"/>
        </a:p>
      </dgm:t>
    </dgm:pt>
    <dgm:pt modelId="{7FA88E7D-EA61-544A-B8DA-DC1304E2B637}" type="pres">
      <dgm:prSet presAssocID="{9BEB9892-125C-3146-A0F5-C85150927BD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CE3CAAF-CA92-CE48-8498-3AD9F655249F}" type="pres">
      <dgm:prSet presAssocID="{354EE0F5-F39F-E94E-8354-226C2C90A55C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ECBFEA-A010-1843-B2E2-5A8B1B65E81D}" type="pres">
      <dgm:prSet presAssocID="{354EE0F5-F39F-E94E-8354-226C2C90A55C}" presName="spNode" presStyleCnt="0"/>
      <dgm:spPr/>
    </dgm:pt>
    <dgm:pt modelId="{4097BCD9-F5C7-644D-9EE6-1CE412C2E7FB}" type="pres">
      <dgm:prSet presAssocID="{56CE1D96-BB6E-A040-AA80-5ED74A7E7E32}" presName="sibTrans" presStyleLbl="sibTrans1D1" presStyleIdx="0" presStyleCnt="6"/>
      <dgm:spPr/>
      <dgm:t>
        <a:bodyPr/>
        <a:lstStyle/>
        <a:p>
          <a:endParaRPr lang="zh-CN" altLang="en-US"/>
        </a:p>
      </dgm:t>
    </dgm:pt>
    <dgm:pt modelId="{AFAA1318-EF7E-B143-B591-10AE19DA3091}" type="pres">
      <dgm:prSet presAssocID="{395803CB-2B15-4D4D-AA5F-F4D0048E36DC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5989C5C-FC3A-EF47-A95F-868FDB82672F}" type="pres">
      <dgm:prSet presAssocID="{395803CB-2B15-4D4D-AA5F-F4D0048E36DC}" presName="spNode" presStyleCnt="0"/>
      <dgm:spPr/>
    </dgm:pt>
    <dgm:pt modelId="{2DA745F1-D5A6-114E-9E8D-1788617EBD58}" type="pres">
      <dgm:prSet presAssocID="{0B3B032D-BF5D-694C-BAE9-2C28F2E53980}" presName="sibTrans" presStyleLbl="sibTrans1D1" presStyleIdx="1" presStyleCnt="6"/>
      <dgm:spPr/>
      <dgm:t>
        <a:bodyPr/>
        <a:lstStyle/>
        <a:p>
          <a:endParaRPr lang="zh-CN" altLang="en-US"/>
        </a:p>
      </dgm:t>
    </dgm:pt>
    <dgm:pt modelId="{CCF19433-2087-1D40-810B-23952E43E78F}" type="pres">
      <dgm:prSet presAssocID="{A14AA2E0-0138-7B47-97F7-8D82F5BA6AD6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F7A3C86-580C-2B44-ABC3-20E62032E226}" type="pres">
      <dgm:prSet presAssocID="{A14AA2E0-0138-7B47-97F7-8D82F5BA6AD6}" presName="spNode" presStyleCnt="0"/>
      <dgm:spPr/>
    </dgm:pt>
    <dgm:pt modelId="{769F7878-983F-A847-BBC0-7EC3DC3D03E3}" type="pres">
      <dgm:prSet presAssocID="{CF342428-F002-654C-AABA-B6BF624D410F}" presName="sibTrans" presStyleLbl="sibTrans1D1" presStyleIdx="2" presStyleCnt="6"/>
      <dgm:spPr/>
      <dgm:t>
        <a:bodyPr/>
        <a:lstStyle/>
        <a:p>
          <a:endParaRPr lang="zh-CN" altLang="en-US"/>
        </a:p>
      </dgm:t>
    </dgm:pt>
    <dgm:pt modelId="{B4D541C7-EEE6-E746-AADA-6593B647488C}" type="pres">
      <dgm:prSet presAssocID="{25E7C140-837C-5B42-9081-C43BFC69450F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DE2E02-889A-F744-BC76-9A7BF2BFAB5E}" type="pres">
      <dgm:prSet presAssocID="{25E7C140-837C-5B42-9081-C43BFC69450F}" presName="spNode" presStyleCnt="0"/>
      <dgm:spPr/>
    </dgm:pt>
    <dgm:pt modelId="{06F43C61-2B8B-D24C-A9D9-B04BB3CC8841}" type="pres">
      <dgm:prSet presAssocID="{AA880EA0-F686-5144-9684-E678798D1C71}" presName="sibTrans" presStyleLbl="sibTrans1D1" presStyleIdx="3" presStyleCnt="6"/>
      <dgm:spPr/>
      <dgm:t>
        <a:bodyPr/>
        <a:lstStyle/>
        <a:p>
          <a:endParaRPr lang="zh-CN" altLang="en-US"/>
        </a:p>
      </dgm:t>
    </dgm:pt>
    <dgm:pt modelId="{C191D6F6-D8F5-5840-866A-7A95849D009D}" type="pres">
      <dgm:prSet presAssocID="{C43B40C5-4D46-8648-BCF9-E9395FFCB751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37F883-711A-6D47-907C-2A4C222EB2F0}" type="pres">
      <dgm:prSet presAssocID="{C43B40C5-4D46-8648-BCF9-E9395FFCB751}" presName="spNode" presStyleCnt="0"/>
      <dgm:spPr/>
    </dgm:pt>
    <dgm:pt modelId="{1E557813-14CD-174D-881B-A6E669650E56}" type="pres">
      <dgm:prSet presAssocID="{CDAB1E4D-B643-CD46-9D3A-8C6407752B9F}" presName="sibTrans" presStyleLbl="sibTrans1D1" presStyleIdx="4" presStyleCnt="6"/>
      <dgm:spPr/>
      <dgm:t>
        <a:bodyPr/>
        <a:lstStyle/>
        <a:p>
          <a:endParaRPr lang="zh-CN" altLang="en-US"/>
        </a:p>
      </dgm:t>
    </dgm:pt>
    <dgm:pt modelId="{BAD3D4DF-9F52-4342-915C-6D722759295E}" type="pres">
      <dgm:prSet presAssocID="{9E034E32-7CA1-944F-BD8D-1880E6F7E2C2}" presName="node" presStyleLbl="node1" presStyleIdx="5" presStyleCnt="6" custScaleX="13573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FEF8E2E-0EBF-CC4F-AE17-D319B48BD820}" type="pres">
      <dgm:prSet presAssocID="{9E034E32-7CA1-944F-BD8D-1880E6F7E2C2}" presName="spNode" presStyleCnt="0"/>
      <dgm:spPr/>
    </dgm:pt>
    <dgm:pt modelId="{7B92EF1C-B507-594B-A9A7-D8B73F6D70CB}" type="pres">
      <dgm:prSet presAssocID="{99942709-285C-2747-BDE0-AA4F11693D78}" presName="sibTrans" presStyleLbl="sibTrans1D1" presStyleIdx="5" presStyleCnt="6"/>
      <dgm:spPr/>
      <dgm:t>
        <a:bodyPr/>
        <a:lstStyle/>
        <a:p>
          <a:endParaRPr lang="zh-CN" altLang="en-US"/>
        </a:p>
      </dgm:t>
    </dgm:pt>
  </dgm:ptLst>
  <dgm:cxnLst>
    <dgm:cxn modelId="{F9C0FD38-4770-EE4E-B507-4F40EAC03437}" type="presOf" srcId="{CDAB1E4D-B643-CD46-9D3A-8C6407752B9F}" destId="{1E557813-14CD-174D-881B-A6E669650E56}" srcOrd="0" destOrd="0" presId="urn:microsoft.com/office/officeart/2005/8/layout/cycle6"/>
    <dgm:cxn modelId="{638AA944-D524-BD48-87FF-AA237DCBA22C}" type="presOf" srcId="{9E034E32-7CA1-944F-BD8D-1880E6F7E2C2}" destId="{BAD3D4DF-9F52-4342-915C-6D722759295E}" srcOrd="0" destOrd="0" presId="urn:microsoft.com/office/officeart/2005/8/layout/cycle6"/>
    <dgm:cxn modelId="{0199D9DF-673E-C748-A49F-C508A19BA2B4}" srcId="{9BEB9892-125C-3146-A0F5-C85150927BDF}" destId="{C43B40C5-4D46-8648-BCF9-E9395FFCB751}" srcOrd="4" destOrd="0" parTransId="{8F6BF083-F5CC-FB4B-B24E-6A4938C33D31}" sibTransId="{CDAB1E4D-B643-CD46-9D3A-8C6407752B9F}"/>
    <dgm:cxn modelId="{F6423D78-8118-3345-A968-30843771C0D5}" type="presOf" srcId="{395803CB-2B15-4D4D-AA5F-F4D0048E36DC}" destId="{AFAA1318-EF7E-B143-B591-10AE19DA3091}" srcOrd="0" destOrd="0" presId="urn:microsoft.com/office/officeart/2005/8/layout/cycle6"/>
    <dgm:cxn modelId="{8728A86E-7926-5145-80F9-6C542D22F877}" type="presOf" srcId="{354EE0F5-F39F-E94E-8354-226C2C90A55C}" destId="{7CE3CAAF-CA92-CE48-8498-3AD9F655249F}" srcOrd="0" destOrd="0" presId="urn:microsoft.com/office/officeart/2005/8/layout/cycle6"/>
    <dgm:cxn modelId="{69A62B6C-839A-C64E-8D3F-33D7C74D9E21}" srcId="{9BEB9892-125C-3146-A0F5-C85150927BDF}" destId="{354EE0F5-F39F-E94E-8354-226C2C90A55C}" srcOrd="0" destOrd="0" parTransId="{5B9F40B7-6DA5-DC4B-916C-89502FE27AB4}" sibTransId="{56CE1D96-BB6E-A040-AA80-5ED74A7E7E32}"/>
    <dgm:cxn modelId="{38DEF499-CA60-4143-885C-388940B1E57E}" type="presOf" srcId="{CF342428-F002-654C-AABA-B6BF624D410F}" destId="{769F7878-983F-A847-BBC0-7EC3DC3D03E3}" srcOrd="0" destOrd="0" presId="urn:microsoft.com/office/officeart/2005/8/layout/cycle6"/>
    <dgm:cxn modelId="{1472A02C-BFDC-EB4F-A6B1-7DA09333F2DE}" type="presOf" srcId="{AA880EA0-F686-5144-9684-E678798D1C71}" destId="{06F43C61-2B8B-D24C-A9D9-B04BB3CC8841}" srcOrd="0" destOrd="0" presId="urn:microsoft.com/office/officeart/2005/8/layout/cycle6"/>
    <dgm:cxn modelId="{10953BBD-CF60-404F-AF71-BACB932EE0A8}" srcId="{9BEB9892-125C-3146-A0F5-C85150927BDF}" destId="{A14AA2E0-0138-7B47-97F7-8D82F5BA6AD6}" srcOrd="2" destOrd="0" parTransId="{B38DE79D-C569-CB45-8071-B41328668971}" sibTransId="{CF342428-F002-654C-AABA-B6BF624D410F}"/>
    <dgm:cxn modelId="{E9DF14B0-62EB-1E4D-A3FD-510007CBE2C7}" type="presOf" srcId="{A14AA2E0-0138-7B47-97F7-8D82F5BA6AD6}" destId="{CCF19433-2087-1D40-810B-23952E43E78F}" srcOrd="0" destOrd="0" presId="urn:microsoft.com/office/officeart/2005/8/layout/cycle6"/>
    <dgm:cxn modelId="{D3F68280-E3F4-0649-8A4D-F032C4649D32}" type="presOf" srcId="{25E7C140-837C-5B42-9081-C43BFC69450F}" destId="{B4D541C7-EEE6-E746-AADA-6593B647488C}" srcOrd="0" destOrd="0" presId="urn:microsoft.com/office/officeart/2005/8/layout/cycle6"/>
    <dgm:cxn modelId="{2DDFACE0-C97A-2F49-BF87-96A80ADC371E}" type="presOf" srcId="{56CE1D96-BB6E-A040-AA80-5ED74A7E7E32}" destId="{4097BCD9-F5C7-644D-9EE6-1CE412C2E7FB}" srcOrd="0" destOrd="0" presId="urn:microsoft.com/office/officeart/2005/8/layout/cycle6"/>
    <dgm:cxn modelId="{FD2BBF44-0B8B-7249-BDAB-E38E227B49D7}" srcId="{9BEB9892-125C-3146-A0F5-C85150927BDF}" destId="{9E034E32-7CA1-944F-BD8D-1880E6F7E2C2}" srcOrd="5" destOrd="0" parTransId="{EE5EB39B-343C-4646-8999-8950B04EA58F}" sibTransId="{99942709-285C-2747-BDE0-AA4F11693D78}"/>
    <dgm:cxn modelId="{CF8B6B8A-F6BD-2747-99EF-C2A60747E163}" type="presOf" srcId="{99942709-285C-2747-BDE0-AA4F11693D78}" destId="{7B92EF1C-B507-594B-A9A7-D8B73F6D70CB}" srcOrd="0" destOrd="0" presId="urn:microsoft.com/office/officeart/2005/8/layout/cycle6"/>
    <dgm:cxn modelId="{5DF7D2F8-E2CF-1648-BCC5-B294379FDBDF}" type="presOf" srcId="{C43B40C5-4D46-8648-BCF9-E9395FFCB751}" destId="{C191D6F6-D8F5-5840-866A-7A95849D009D}" srcOrd="0" destOrd="0" presId="urn:microsoft.com/office/officeart/2005/8/layout/cycle6"/>
    <dgm:cxn modelId="{FFBD8D09-2B70-0347-8E8B-53952E9C1711}" type="presOf" srcId="{0B3B032D-BF5D-694C-BAE9-2C28F2E53980}" destId="{2DA745F1-D5A6-114E-9E8D-1788617EBD58}" srcOrd="0" destOrd="0" presId="urn:microsoft.com/office/officeart/2005/8/layout/cycle6"/>
    <dgm:cxn modelId="{B1328436-F350-3441-BE8C-F550BCC6CFCC}" srcId="{9BEB9892-125C-3146-A0F5-C85150927BDF}" destId="{395803CB-2B15-4D4D-AA5F-F4D0048E36DC}" srcOrd="1" destOrd="0" parTransId="{4F47A5E7-325B-3948-A9F9-1FA035CFF8A2}" sibTransId="{0B3B032D-BF5D-694C-BAE9-2C28F2E53980}"/>
    <dgm:cxn modelId="{1817438D-D440-404F-8349-53BACE641B82}" srcId="{9BEB9892-125C-3146-A0F5-C85150927BDF}" destId="{25E7C140-837C-5B42-9081-C43BFC69450F}" srcOrd="3" destOrd="0" parTransId="{73513A1D-FBBE-924A-BE8B-B8E2C4DAD629}" sibTransId="{AA880EA0-F686-5144-9684-E678798D1C71}"/>
    <dgm:cxn modelId="{CC0BB158-5FE1-CB4D-9112-3A718BFE7BD1}" type="presOf" srcId="{9BEB9892-125C-3146-A0F5-C85150927BDF}" destId="{7FA88E7D-EA61-544A-B8DA-DC1304E2B637}" srcOrd="0" destOrd="0" presId="urn:microsoft.com/office/officeart/2005/8/layout/cycle6"/>
    <dgm:cxn modelId="{6D908542-5EBE-7749-BA4F-97E672E9B302}" type="presParOf" srcId="{7FA88E7D-EA61-544A-B8DA-DC1304E2B637}" destId="{7CE3CAAF-CA92-CE48-8498-3AD9F655249F}" srcOrd="0" destOrd="0" presId="urn:microsoft.com/office/officeart/2005/8/layout/cycle6"/>
    <dgm:cxn modelId="{89C02BB7-2C60-2840-BC31-6B5EA8A82B9D}" type="presParOf" srcId="{7FA88E7D-EA61-544A-B8DA-DC1304E2B637}" destId="{51ECBFEA-A010-1843-B2E2-5A8B1B65E81D}" srcOrd="1" destOrd="0" presId="urn:microsoft.com/office/officeart/2005/8/layout/cycle6"/>
    <dgm:cxn modelId="{54953117-8319-EF40-909D-2D9FE9CB6776}" type="presParOf" srcId="{7FA88E7D-EA61-544A-B8DA-DC1304E2B637}" destId="{4097BCD9-F5C7-644D-9EE6-1CE412C2E7FB}" srcOrd="2" destOrd="0" presId="urn:microsoft.com/office/officeart/2005/8/layout/cycle6"/>
    <dgm:cxn modelId="{9078736A-3B81-1D4A-845C-1FD0BB2BF2BB}" type="presParOf" srcId="{7FA88E7D-EA61-544A-B8DA-DC1304E2B637}" destId="{AFAA1318-EF7E-B143-B591-10AE19DA3091}" srcOrd="3" destOrd="0" presId="urn:microsoft.com/office/officeart/2005/8/layout/cycle6"/>
    <dgm:cxn modelId="{FA93E08F-05E3-494F-99FC-E7AB23D67648}" type="presParOf" srcId="{7FA88E7D-EA61-544A-B8DA-DC1304E2B637}" destId="{85989C5C-FC3A-EF47-A95F-868FDB82672F}" srcOrd="4" destOrd="0" presId="urn:microsoft.com/office/officeart/2005/8/layout/cycle6"/>
    <dgm:cxn modelId="{5CB32DF9-9B21-2F45-8AB1-B0A2432D0DA9}" type="presParOf" srcId="{7FA88E7D-EA61-544A-B8DA-DC1304E2B637}" destId="{2DA745F1-D5A6-114E-9E8D-1788617EBD58}" srcOrd="5" destOrd="0" presId="urn:microsoft.com/office/officeart/2005/8/layout/cycle6"/>
    <dgm:cxn modelId="{8388B0C2-B4EF-A54A-BAFF-6973740EBD86}" type="presParOf" srcId="{7FA88E7D-EA61-544A-B8DA-DC1304E2B637}" destId="{CCF19433-2087-1D40-810B-23952E43E78F}" srcOrd="6" destOrd="0" presId="urn:microsoft.com/office/officeart/2005/8/layout/cycle6"/>
    <dgm:cxn modelId="{D7F5B3A2-7954-2848-826D-66CF3506616F}" type="presParOf" srcId="{7FA88E7D-EA61-544A-B8DA-DC1304E2B637}" destId="{3F7A3C86-580C-2B44-ABC3-20E62032E226}" srcOrd="7" destOrd="0" presId="urn:microsoft.com/office/officeart/2005/8/layout/cycle6"/>
    <dgm:cxn modelId="{3461C1F6-A6A3-A647-92D5-C8775F5C474E}" type="presParOf" srcId="{7FA88E7D-EA61-544A-B8DA-DC1304E2B637}" destId="{769F7878-983F-A847-BBC0-7EC3DC3D03E3}" srcOrd="8" destOrd="0" presId="urn:microsoft.com/office/officeart/2005/8/layout/cycle6"/>
    <dgm:cxn modelId="{E3221936-93CA-414B-9EBD-4B67DC7001D6}" type="presParOf" srcId="{7FA88E7D-EA61-544A-B8DA-DC1304E2B637}" destId="{B4D541C7-EEE6-E746-AADA-6593B647488C}" srcOrd="9" destOrd="0" presId="urn:microsoft.com/office/officeart/2005/8/layout/cycle6"/>
    <dgm:cxn modelId="{42332BA7-6A58-A943-97DD-7C71D7E537FD}" type="presParOf" srcId="{7FA88E7D-EA61-544A-B8DA-DC1304E2B637}" destId="{3ADE2E02-889A-F744-BC76-9A7BF2BFAB5E}" srcOrd="10" destOrd="0" presId="urn:microsoft.com/office/officeart/2005/8/layout/cycle6"/>
    <dgm:cxn modelId="{85F0F79E-4BFD-254B-8A28-B0DD268FDD49}" type="presParOf" srcId="{7FA88E7D-EA61-544A-B8DA-DC1304E2B637}" destId="{06F43C61-2B8B-D24C-A9D9-B04BB3CC8841}" srcOrd="11" destOrd="0" presId="urn:microsoft.com/office/officeart/2005/8/layout/cycle6"/>
    <dgm:cxn modelId="{C49FBF98-FCDE-DB40-8431-047401557553}" type="presParOf" srcId="{7FA88E7D-EA61-544A-B8DA-DC1304E2B637}" destId="{C191D6F6-D8F5-5840-866A-7A95849D009D}" srcOrd="12" destOrd="0" presId="urn:microsoft.com/office/officeart/2005/8/layout/cycle6"/>
    <dgm:cxn modelId="{AA962C78-0BB3-4C42-9D02-4C4D10C91A47}" type="presParOf" srcId="{7FA88E7D-EA61-544A-B8DA-DC1304E2B637}" destId="{A937F883-711A-6D47-907C-2A4C222EB2F0}" srcOrd="13" destOrd="0" presId="urn:microsoft.com/office/officeart/2005/8/layout/cycle6"/>
    <dgm:cxn modelId="{45440B50-12C1-674C-AE1C-2FC37CB0D7D1}" type="presParOf" srcId="{7FA88E7D-EA61-544A-B8DA-DC1304E2B637}" destId="{1E557813-14CD-174D-881B-A6E669650E56}" srcOrd="14" destOrd="0" presId="urn:microsoft.com/office/officeart/2005/8/layout/cycle6"/>
    <dgm:cxn modelId="{13C5DCE8-84E5-B644-AA14-A034E41B1EAC}" type="presParOf" srcId="{7FA88E7D-EA61-544A-B8DA-DC1304E2B637}" destId="{BAD3D4DF-9F52-4342-915C-6D722759295E}" srcOrd="15" destOrd="0" presId="urn:microsoft.com/office/officeart/2005/8/layout/cycle6"/>
    <dgm:cxn modelId="{0C0F9F05-AE82-E141-9CAD-BE9BF2775615}" type="presParOf" srcId="{7FA88E7D-EA61-544A-B8DA-DC1304E2B637}" destId="{1FEF8E2E-0EBF-CC4F-AE17-D319B48BD820}" srcOrd="16" destOrd="0" presId="urn:microsoft.com/office/officeart/2005/8/layout/cycle6"/>
    <dgm:cxn modelId="{6E29A353-A4D9-6D44-AD0D-06E07D329F70}" type="presParOf" srcId="{7FA88E7D-EA61-544A-B8DA-DC1304E2B637}" destId="{7B92EF1C-B507-594B-A9A7-D8B73F6D70CB}" srcOrd="17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BEB9892-125C-3146-A0F5-C85150927BDF}" type="doc">
      <dgm:prSet loTypeId="urn:microsoft.com/office/officeart/2005/8/layout/cycle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4EE0F5-F39F-E94E-8354-226C2C90A55C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State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5B9F40B7-6DA5-DC4B-916C-89502FE27AB4}" type="parTrans" cxnId="{69A62B6C-839A-C64E-8D3F-33D7C74D9E21}">
      <dgm:prSet/>
      <dgm:spPr/>
      <dgm:t>
        <a:bodyPr/>
        <a:lstStyle/>
        <a:p>
          <a:endParaRPr lang="zh-CN" altLang="en-US"/>
        </a:p>
      </dgm:t>
    </dgm:pt>
    <dgm:pt modelId="{56CE1D96-BB6E-A040-AA80-5ED74A7E7E32}" type="sibTrans" cxnId="{69A62B6C-839A-C64E-8D3F-33D7C74D9E21}">
      <dgm:prSet/>
      <dgm:spPr/>
      <dgm:t>
        <a:bodyPr/>
        <a:lstStyle/>
        <a:p>
          <a:endParaRPr lang="zh-CN" altLang="en-US"/>
        </a:p>
      </dgm:t>
    </dgm:pt>
    <dgm:pt modelId="{395803CB-2B15-4D4D-AA5F-F4D0048E36DC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Action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4F47A5E7-325B-3948-A9F9-1FA035CFF8A2}" type="parTrans" cxnId="{B1328436-F350-3441-BE8C-F550BCC6CFCC}">
      <dgm:prSet/>
      <dgm:spPr/>
      <dgm:t>
        <a:bodyPr/>
        <a:lstStyle/>
        <a:p>
          <a:endParaRPr lang="zh-CN" altLang="en-US"/>
        </a:p>
      </dgm:t>
    </dgm:pt>
    <dgm:pt modelId="{0B3B032D-BF5D-694C-BAE9-2C28F2E53980}" type="sibTrans" cxnId="{B1328436-F350-3441-BE8C-F550BCC6CFCC}">
      <dgm:prSet/>
      <dgm:spPr/>
      <dgm:t>
        <a:bodyPr/>
        <a:lstStyle/>
        <a:p>
          <a:endParaRPr lang="zh-CN" altLang="en-US"/>
        </a:p>
      </dgm:t>
    </dgm:pt>
    <dgm:pt modelId="{A14AA2E0-0138-7B47-97F7-8D82F5BA6AD6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Transition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B38DE79D-C569-CB45-8071-B41328668971}" type="parTrans" cxnId="{10953BBD-CF60-404F-AF71-BACB932EE0A8}">
      <dgm:prSet/>
      <dgm:spPr/>
      <dgm:t>
        <a:bodyPr/>
        <a:lstStyle/>
        <a:p>
          <a:endParaRPr lang="zh-CN" altLang="en-US"/>
        </a:p>
      </dgm:t>
    </dgm:pt>
    <dgm:pt modelId="{CF342428-F002-654C-AABA-B6BF624D410F}" type="sibTrans" cxnId="{10953BBD-CF60-404F-AF71-BACB932EE0A8}">
      <dgm:prSet/>
      <dgm:spPr/>
      <dgm:t>
        <a:bodyPr/>
        <a:lstStyle/>
        <a:p>
          <a:endParaRPr lang="zh-CN" altLang="en-US"/>
        </a:p>
      </dgm:t>
    </dgm:pt>
    <dgm:pt modelId="{25E7C140-837C-5B42-9081-C43BFC69450F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Reward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73513A1D-FBBE-924A-BE8B-B8E2C4DAD629}" type="parTrans" cxnId="{1817438D-D440-404F-8349-53BACE641B82}">
      <dgm:prSet/>
      <dgm:spPr/>
      <dgm:t>
        <a:bodyPr/>
        <a:lstStyle/>
        <a:p>
          <a:endParaRPr lang="zh-CN" altLang="en-US"/>
        </a:p>
      </dgm:t>
    </dgm:pt>
    <dgm:pt modelId="{AA880EA0-F686-5144-9684-E678798D1C71}" type="sibTrans" cxnId="{1817438D-D440-404F-8349-53BACE641B82}">
      <dgm:prSet/>
      <dgm:spPr/>
      <dgm:t>
        <a:bodyPr/>
        <a:lstStyle/>
        <a:p>
          <a:endParaRPr lang="zh-CN" altLang="en-US"/>
        </a:p>
      </dgm:t>
    </dgm:pt>
    <dgm:pt modelId="{C43B40C5-4D46-8648-BCF9-E9395FFCB751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Value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8F6BF083-F5CC-FB4B-B24E-6A4938C33D31}" type="parTrans" cxnId="{0199D9DF-673E-C748-A49F-C508A19BA2B4}">
      <dgm:prSet/>
      <dgm:spPr/>
      <dgm:t>
        <a:bodyPr/>
        <a:lstStyle/>
        <a:p>
          <a:endParaRPr lang="zh-CN" altLang="en-US"/>
        </a:p>
      </dgm:t>
    </dgm:pt>
    <dgm:pt modelId="{CDAB1E4D-B643-CD46-9D3A-8C6407752B9F}" type="sibTrans" cxnId="{0199D9DF-673E-C748-A49F-C508A19BA2B4}">
      <dgm:prSet/>
      <dgm:spPr/>
      <dgm:t>
        <a:bodyPr/>
        <a:lstStyle/>
        <a:p>
          <a:endParaRPr lang="zh-CN" altLang="en-US"/>
        </a:p>
      </dgm:t>
    </dgm:pt>
    <dgm:pt modelId="{9E034E32-7CA1-944F-BD8D-1880E6F7E2C2}">
      <dgm:prSet phldrT="[文本]"/>
      <dgm:spPr/>
      <dgm:t>
        <a:bodyPr/>
        <a:lstStyle/>
        <a:p>
          <a:r>
            <a: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Q-function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EE5EB39B-343C-4646-8999-8950B04EA58F}" type="parTrans" cxnId="{FD2BBF44-0B8B-7249-BDAB-E38E227B49D7}">
      <dgm:prSet/>
      <dgm:spPr/>
      <dgm:t>
        <a:bodyPr/>
        <a:lstStyle/>
        <a:p>
          <a:endParaRPr lang="zh-CN" altLang="en-US"/>
        </a:p>
      </dgm:t>
    </dgm:pt>
    <dgm:pt modelId="{99942709-285C-2747-BDE0-AA4F11693D78}" type="sibTrans" cxnId="{FD2BBF44-0B8B-7249-BDAB-E38E227B49D7}">
      <dgm:prSet/>
      <dgm:spPr/>
      <dgm:t>
        <a:bodyPr/>
        <a:lstStyle/>
        <a:p>
          <a:endParaRPr lang="zh-CN" altLang="en-US"/>
        </a:p>
      </dgm:t>
    </dgm:pt>
    <dgm:pt modelId="{55BC32DD-A90E-844E-AA9D-BF3C9D79E8B7}">
      <dgm:prSet phldrT="[文本]"/>
      <dgm:spPr/>
      <dgm:t>
        <a:bodyPr/>
        <a:lstStyle/>
        <a:p>
          <a:r>
            <a:rPr lang="en-US" altLang="zh-CN" dirty="0" smtClean="0"/>
            <a:t>Policy</a:t>
          </a:r>
          <a:endParaRPr lang="zh-CN" altLang="en-US" dirty="0"/>
        </a:p>
      </dgm:t>
    </dgm:pt>
    <dgm:pt modelId="{7C66B194-904D-B84E-B3C8-8B360D89AB61}" type="parTrans" cxnId="{C46F368D-5090-6A4B-8AB5-29ED3261B5E7}">
      <dgm:prSet/>
      <dgm:spPr/>
      <dgm:t>
        <a:bodyPr/>
        <a:lstStyle/>
        <a:p>
          <a:endParaRPr lang="zh-CN" altLang="en-US"/>
        </a:p>
      </dgm:t>
    </dgm:pt>
    <dgm:pt modelId="{B597EE16-345B-8C41-84E6-9EE937408A4B}" type="sibTrans" cxnId="{C46F368D-5090-6A4B-8AB5-29ED3261B5E7}">
      <dgm:prSet/>
      <dgm:spPr/>
      <dgm:t>
        <a:bodyPr/>
        <a:lstStyle/>
        <a:p>
          <a:endParaRPr lang="zh-CN" altLang="en-US"/>
        </a:p>
      </dgm:t>
    </dgm:pt>
    <dgm:pt modelId="{7FA88E7D-EA61-544A-B8DA-DC1304E2B637}" type="pres">
      <dgm:prSet presAssocID="{9BEB9892-125C-3146-A0F5-C85150927BD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CE3CAAF-CA92-CE48-8498-3AD9F655249F}" type="pres">
      <dgm:prSet presAssocID="{354EE0F5-F39F-E94E-8354-226C2C90A55C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ECBFEA-A010-1843-B2E2-5A8B1B65E81D}" type="pres">
      <dgm:prSet presAssocID="{354EE0F5-F39F-E94E-8354-226C2C90A55C}" presName="spNode" presStyleCnt="0"/>
      <dgm:spPr/>
    </dgm:pt>
    <dgm:pt modelId="{4097BCD9-F5C7-644D-9EE6-1CE412C2E7FB}" type="pres">
      <dgm:prSet presAssocID="{56CE1D96-BB6E-A040-AA80-5ED74A7E7E32}" presName="sibTrans" presStyleLbl="sibTrans1D1" presStyleIdx="0" presStyleCnt="7"/>
      <dgm:spPr/>
      <dgm:t>
        <a:bodyPr/>
        <a:lstStyle/>
        <a:p>
          <a:endParaRPr lang="zh-CN" altLang="en-US"/>
        </a:p>
      </dgm:t>
    </dgm:pt>
    <dgm:pt modelId="{AFAA1318-EF7E-B143-B591-10AE19DA3091}" type="pres">
      <dgm:prSet presAssocID="{395803CB-2B15-4D4D-AA5F-F4D0048E36DC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5989C5C-FC3A-EF47-A95F-868FDB82672F}" type="pres">
      <dgm:prSet presAssocID="{395803CB-2B15-4D4D-AA5F-F4D0048E36DC}" presName="spNode" presStyleCnt="0"/>
      <dgm:spPr/>
    </dgm:pt>
    <dgm:pt modelId="{2DA745F1-D5A6-114E-9E8D-1788617EBD58}" type="pres">
      <dgm:prSet presAssocID="{0B3B032D-BF5D-694C-BAE9-2C28F2E53980}" presName="sibTrans" presStyleLbl="sibTrans1D1" presStyleIdx="1" presStyleCnt="7"/>
      <dgm:spPr/>
      <dgm:t>
        <a:bodyPr/>
        <a:lstStyle/>
        <a:p>
          <a:endParaRPr lang="zh-CN" altLang="en-US"/>
        </a:p>
      </dgm:t>
    </dgm:pt>
    <dgm:pt modelId="{CCF19433-2087-1D40-810B-23952E43E78F}" type="pres">
      <dgm:prSet presAssocID="{A14AA2E0-0138-7B47-97F7-8D82F5BA6AD6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F7A3C86-580C-2B44-ABC3-20E62032E226}" type="pres">
      <dgm:prSet presAssocID="{A14AA2E0-0138-7B47-97F7-8D82F5BA6AD6}" presName="spNode" presStyleCnt="0"/>
      <dgm:spPr/>
    </dgm:pt>
    <dgm:pt modelId="{769F7878-983F-A847-BBC0-7EC3DC3D03E3}" type="pres">
      <dgm:prSet presAssocID="{CF342428-F002-654C-AABA-B6BF624D410F}" presName="sibTrans" presStyleLbl="sibTrans1D1" presStyleIdx="2" presStyleCnt="7"/>
      <dgm:spPr/>
      <dgm:t>
        <a:bodyPr/>
        <a:lstStyle/>
        <a:p>
          <a:endParaRPr lang="zh-CN" altLang="en-US"/>
        </a:p>
      </dgm:t>
    </dgm:pt>
    <dgm:pt modelId="{B4D541C7-EEE6-E746-AADA-6593B647488C}" type="pres">
      <dgm:prSet presAssocID="{25E7C140-837C-5B42-9081-C43BFC69450F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DE2E02-889A-F744-BC76-9A7BF2BFAB5E}" type="pres">
      <dgm:prSet presAssocID="{25E7C140-837C-5B42-9081-C43BFC69450F}" presName="spNode" presStyleCnt="0"/>
      <dgm:spPr/>
    </dgm:pt>
    <dgm:pt modelId="{06F43C61-2B8B-D24C-A9D9-B04BB3CC8841}" type="pres">
      <dgm:prSet presAssocID="{AA880EA0-F686-5144-9684-E678798D1C71}" presName="sibTrans" presStyleLbl="sibTrans1D1" presStyleIdx="3" presStyleCnt="7"/>
      <dgm:spPr/>
      <dgm:t>
        <a:bodyPr/>
        <a:lstStyle/>
        <a:p>
          <a:endParaRPr lang="zh-CN" altLang="en-US"/>
        </a:p>
      </dgm:t>
    </dgm:pt>
    <dgm:pt modelId="{C191D6F6-D8F5-5840-866A-7A95849D009D}" type="pres">
      <dgm:prSet presAssocID="{C43B40C5-4D46-8648-BCF9-E9395FFCB751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37F883-711A-6D47-907C-2A4C222EB2F0}" type="pres">
      <dgm:prSet presAssocID="{C43B40C5-4D46-8648-BCF9-E9395FFCB751}" presName="spNode" presStyleCnt="0"/>
      <dgm:spPr/>
    </dgm:pt>
    <dgm:pt modelId="{1E557813-14CD-174D-881B-A6E669650E56}" type="pres">
      <dgm:prSet presAssocID="{CDAB1E4D-B643-CD46-9D3A-8C6407752B9F}" presName="sibTrans" presStyleLbl="sibTrans1D1" presStyleIdx="4" presStyleCnt="7"/>
      <dgm:spPr/>
      <dgm:t>
        <a:bodyPr/>
        <a:lstStyle/>
        <a:p>
          <a:endParaRPr lang="zh-CN" altLang="en-US"/>
        </a:p>
      </dgm:t>
    </dgm:pt>
    <dgm:pt modelId="{BAD3D4DF-9F52-4342-915C-6D722759295E}" type="pres">
      <dgm:prSet presAssocID="{9E034E32-7CA1-944F-BD8D-1880E6F7E2C2}" presName="node" presStyleLbl="node1" presStyleIdx="5" presStyleCnt="7" custScaleX="13573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FEF8E2E-0EBF-CC4F-AE17-D319B48BD820}" type="pres">
      <dgm:prSet presAssocID="{9E034E32-7CA1-944F-BD8D-1880E6F7E2C2}" presName="spNode" presStyleCnt="0"/>
      <dgm:spPr/>
    </dgm:pt>
    <dgm:pt modelId="{7B92EF1C-B507-594B-A9A7-D8B73F6D70CB}" type="pres">
      <dgm:prSet presAssocID="{99942709-285C-2747-BDE0-AA4F11693D78}" presName="sibTrans" presStyleLbl="sibTrans1D1" presStyleIdx="5" presStyleCnt="7"/>
      <dgm:spPr/>
      <dgm:t>
        <a:bodyPr/>
        <a:lstStyle/>
        <a:p>
          <a:endParaRPr lang="zh-CN" altLang="en-US"/>
        </a:p>
      </dgm:t>
    </dgm:pt>
    <dgm:pt modelId="{C2AD6444-E5A1-0F40-ADBC-9C931884790E}" type="pres">
      <dgm:prSet presAssocID="{55BC32DD-A90E-844E-AA9D-BF3C9D79E8B7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D69680-5C83-4A46-9EB6-B976731494C9}" type="pres">
      <dgm:prSet presAssocID="{55BC32DD-A90E-844E-AA9D-BF3C9D79E8B7}" presName="spNode" presStyleCnt="0"/>
      <dgm:spPr/>
    </dgm:pt>
    <dgm:pt modelId="{5D3872FD-AB94-8149-A2B6-920A8CAD7D87}" type="pres">
      <dgm:prSet presAssocID="{B597EE16-345B-8C41-84E6-9EE937408A4B}" presName="sibTrans" presStyleLbl="sibTrans1D1" presStyleIdx="6" presStyleCnt="7"/>
      <dgm:spPr/>
      <dgm:t>
        <a:bodyPr/>
        <a:lstStyle/>
        <a:p>
          <a:endParaRPr lang="zh-CN" altLang="en-US"/>
        </a:p>
      </dgm:t>
    </dgm:pt>
  </dgm:ptLst>
  <dgm:cxnLst>
    <dgm:cxn modelId="{5E5B972C-FC8C-2741-9058-1BE6CC25656B}" type="presOf" srcId="{C43B40C5-4D46-8648-BCF9-E9395FFCB751}" destId="{C191D6F6-D8F5-5840-866A-7A95849D009D}" srcOrd="0" destOrd="0" presId="urn:microsoft.com/office/officeart/2005/8/layout/cycle6"/>
    <dgm:cxn modelId="{F5C77374-F5E2-1D47-A1B6-C0E66A911352}" type="presOf" srcId="{9E034E32-7CA1-944F-BD8D-1880E6F7E2C2}" destId="{BAD3D4DF-9F52-4342-915C-6D722759295E}" srcOrd="0" destOrd="0" presId="urn:microsoft.com/office/officeart/2005/8/layout/cycle6"/>
    <dgm:cxn modelId="{BE954FE5-5E4F-C143-A075-E4D990C47E8A}" type="presOf" srcId="{9BEB9892-125C-3146-A0F5-C85150927BDF}" destId="{7FA88E7D-EA61-544A-B8DA-DC1304E2B637}" srcOrd="0" destOrd="0" presId="urn:microsoft.com/office/officeart/2005/8/layout/cycle6"/>
    <dgm:cxn modelId="{C46F368D-5090-6A4B-8AB5-29ED3261B5E7}" srcId="{9BEB9892-125C-3146-A0F5-C85150927BDF}" destId="{55BC32DD-A90E-844E-AA9D-BF3C9D79E8B7}" srcOrd="6" destOrd="0" parTransId="{7C66B194-904D-B84E-B3C8-8B360D89AB61}" sibTransId="{B597EE16-345B-8C41-84E6-9EE937408A4B}"/>
    <dgm:cxn modelId="{4A8154DA-801F-EA4F-9E44-4248BC3C1E60}" type="presOf" srcId="{99942709-285C-2747-BDE0-AA4F11693D78}" destId="{7B92EF1C-B507-594B-A9A7-D8B73F6D70CB}" srcOrd="0" destOrd="0" presId="urn:microsoft.com/office/officeart/2005/8/layout/cycle6"/>
    <dgm:cxn modelId="{FD2BBF44-0B8B-7249-BDAB-E38E227B49D7}" srcId="{9BEB9892-125C-3146-A0F5-C85150927BDF}" destId="{9E034E32-7CA1-944F-BD8D-1880E6F7E2C2}" srcOrd="5" destOrd="0" parTransId="{EE5EB39B-343C-4646-8999-8950B04EA58F}" sibTransId="{99942709-285C-2747-BDE0-AA4F11693D78}"/>
    <dgm:cxn modelId="{C1083B4B-A76C-D944-B2A3-2E2A64B583EF}" type="presOf" srcId="{0B3B032D-BF5D-694C-BAE9-2C28F2E53980}" destId="{2DA745F1-D5A6-114E-9E8D-1788617EBD58}" srcOrd="0" destOrd="0" presId="urn:microsoft.com/office/officeart/2005/8/layout/cycle6"/>
    <dgm:cxn modelId="{B1328436-F350-3441-BE8C-F550BCC6CFCC}" srcId="{9BEB9892-125C-3146-A0F5-C85150927BDF}" destId="{395803CB-2B15-4D4D-AA5F-F4D0048E36DC}" srcOrd="1" destOrd="0" parTransId="{4F47A5E7-325B-3948-A9F9-1FA035CFF8A2}" sibTransId="{0B3B032D-BF5D-694C-BAE9-2C28F2E53980}"/>
    <dgm:cxn modelId="{10953BBD-CF60-404F-AF71-BACB932EE0A8}" srcId="{9BEB9892-125C-3146-A0F5-C85150927BDF}" destId="{A14AA2E0-0138-7B47-97F7-8D82F5BA6AD6}" srcOrd="2" destOrd="0" parTransId="{B38DE79D-C569-CB45-8071-B41328668971}" sibTransId="{CF342428-F002-654C-AABA-B6BF624D410F}"/>
    <dgm:cxn modelId="{2EA78D3C-94D5-4E49-A489-4A68CF435CAD}" type="presOf" srcId="{55BC32DD-A90E-844E-AA9D-BF3C9D79E8B7}" destId="{C2AD6444-E5A1-0F40-ADBC-9C931884790E}" srcOrd="0" destOrd="0" presId="urn:microsoft.com/office/officeart/2005/8/layout/cycle6"/>
    <dgm:cxn modelId="{69A62B6C-839A-C64E-8D3F-33D7C74D9E21}" srcId="{9BEB9892-125C-3146-A0F5-C85150927BDF}" destId="{354EE0F5-F39F-E94E-8354-226C2C90A55C}" srcOrd="0" destOrd="0" parTransId="{5B9F40B7-6DA5-DC4B-916C-89502FE27AB4}" sibTransId="{56CE1D96-BB6E-A040-AA80-5ED74A7E7E32}"/>
    <dgm:cxn modelId="{89F27F7D-95FE-174A-8A46-827389FA70FA}" type="presOf" srcId="{AA880EA0-F686-5144-9684-E678798D1C71}" destId="{06F43C61-2B8B-D24C-A9D9-B04BB3CC8841}" srcOrd="0" destOrd="0" presId="urn:microsoft.com/office/officeart/2005/8/layout/cycle6"/>
    <dgm:cxn modelId="{1817438D-D440-404F-8349-53BACE641B82}" srcId="{9BEB9892-125C-3146-A0F5-C85150927BDF}" destId="{25E7C140-837C-5B42-9081-C43BFC69450F}" srcOrd="3" destOrd="0" parTransId="{73513A1D-FBBE-924A-BE8B-B8E2C4DAD629}" sibTransId="{AA880EA0-F686-5144-9684-E678798D1C71}"/>
    <dgm:cxn modelId="{4AF9C3F8-53B9-A14F-82CB-B129A4B525C0}" type="presOf" srcId="{25E7C140-837C-5B42-9081-C43BFC69450F}" destId="{B4D541C7-EEE6-E746-AADA-6593B647488C}" srcOrd="0" destOrd="0" presId="urn:microsoft.com/office/officeart/2005/8/layout/cycle6"/>
    <dgm:cxn modelId="{6012E033-9C2E-F343-8E61-218E987C8441}" type="presOf" srcId="{354EE0F5-F39F-E94E-8354-226C2C90A55C}" destId="{7CE3CAAF-CA92-CE48-8498-3AD9F655249F}" srcOrd="0" destOrd="0" presId="urn:microsoft.com/office/officeart/2005/8/layout/cycle6"/>
    <dgm:cxn modelId="{3D42F4BA-DDE5-8543-BFD8-C45BF6D20C2D}" type="presOf" srcId="{A14AA2E0-0138-7B47-97F7-8D82F5BA6AD6}" destId="{CCF19433-2087-1D40-810B-23952E43E78F}" srcOrd="0" destOrd="0" presId="urn:microsoft.com/office/officeart/2005/8/layout/cycle6"/>
    <dgm:cxn modelId="{89748504-BC8E-2043-AF7A-3AD771CF46B5}" type="presOf" srcId="{B597EE16-345B-8C41-84E6-9EE937408A4B}" destId="{5D3872FD-AB94-8149-A2B6-920A8CAD7D87}" srcOrd="0" destOrd="0" presId="urn:microsoft.com/office/officeart/2005/8/layout/cycle6"/>
    <dgm:cxn modelId="{74BA3FB8-57DB-BA44-BDB6-957AD7924535}" type="presOf" srcId="{CDAB1E4D-B643-CD46-9D3A-8C6407752B9F}" destId="{1E557813-14CD-174D-881B-A6E669650E56}" srcOrd="0" destOrd="0" presId="urn:microsoft.com/office/officeart/2005/8/layout/cycle6"/>
    <dgm:cxn modelId="{7101851D-5773-F24D-89C4-A9B31A438AC5}" type="presOf" srcId="{395803CB-2B15-4D4D-AA5F-F4D0048E36DC}" destId="{AFAA1318-EF7E-B143-B591-10AE19DA3091}" srcOrd="0" destOrd="0" presId="urn:microsoft.com/office/officeart/2005/8/layout/cycle6"/>
    <dgm:cxn modelId="{CB60C0EF-EBA6-4E4A-AF4D-0D61238AB829}" type="presOf" srcId="{CF342428-F002-654C-AABA-B6BF624D410F}" destId="{769F7878-983F-A847-BBC0-7EC3DC3D03E3}" srcOrd="0" destOrd="0" presId="urn:microsoft.com/office/officeart/2005/8/layout/cycle6"/>
    <dgm:cxn modelId="{15D19363-A9A9-6847-8D74-5DB1BD05830F}" type="presOf" srcId="{56CE1D96-BB6E-A040-AA80-5ED74A7E7E32}" destId="{4097BCD9-F5C7-644D-9EE6-1CE412C2E7FB}" srcOrd="0" destOrd="0" presId="urn:microsoft.com/office/officeart/2005/8/layout/cycle6"/>
    <dgm:cxn modelId="{0199D9DF-673E-C748-A49F-C508A19BA2B4}" srcId="{9BEB9892-125C-3146-A0F5-C85150927BDF}" destId="{C43B40C5-4D46-8648-BCF9-E9395FFCB751}" srcOrd="4" destOrd="0" parTransId="{8F6BF083-F5CC-FB4B-B24E-6A4938C33D31}" sibTransId="{CDAB1E4D-B643-CD46-9D3A-8C6407752B9F}"/>
    <dgm:cxn modelId="{57DBC016-E8D8-C446-8036-ECAE9B7A5919}" type="presParOf" srcId="{7FA88E7D-EA61-544A-B8DA-DC1304E2B637}" destId="{7CE3CAAF-CA92-CE48-8498-3AD9F655249F}" srcOrd="0" destOrd="0" presId="urn:microsoft.com/office/officeart/2005/8/layout/cycle6"/>
    <dgm:cxn modelId="{DEAD6361-FD41-1543-8288-726C746C3998}" type="presParOf" srcId="{7FA88E7D-EA61-544A-B8DA-DC1304E2B637}" destId="{51ECBFEA-A010-1843-B2E2-5A8B1B65E81D}" srcOrd="1" destOrd="0" presId="urn:microsoft.com/office/officeart/2005/8/layout/cycle6"/>
    <dgm:cxn modelId="{5EE7015C-06E4-C84F-8F61-288D419F7368}" type="presParOf" srcId="{7FA88E7D-EA61-544A-B8DA-DC1304E2B637}" destId="{4097BCD9-F5C7-644D-9EE6-1CE412C2E7FB}" srcOrd="2" destOrd="0" presId="urn:microsoft.com/office/officeart/2005/8/layout/cycle6"/>
    <dgm:cxn modelId="{1809E0D3-EE90-7341-8B78-7FE6CA20C77B}" type="presParOf" srcId="{7FA88E7D-EA61-544A-B8DA-DC1304E2B637}" destId="{AFAA1318-EF7E-B143-B591-10AE19DA3091}" srcOrd="3" destOrd="0" presId="urn:microsoft.com/office/officeart/2005/8/layout/cycle6"/>
    <dgm:cxn modelId="{C3880AAA-8D39-DA4B-83D1-4EF5EC56D5D8}" type="presParOf" srcId="{7FA88E7D-EA61-544A-B8DA-DC1304E2B637}" destId="{85989C5C-FC3A-EF47-A95F-868FDB82672F}" srcOrd="4" destOrd="0" presId="urn:microsoft.com/office/officeart/2005/8/layout/cycle6"/>
    <dgm:cxn modelId="{315A4D1E-D43E-E747-AE2B-2A040157AB9B}" type="presParOf" srcId="{7FA88E7D-EA61-544A-B8DA-DC1304E2B637}" destId="{2DA745F1-D5A6-114E-9E8D-1788617EBD58}" srcOrd="5" destOrd="0" presId="urn:microsoft.com/office/officeart/2005/8/layout/cycle6"/>
    <dgm:cxn modelId="{1C0F1A99-7C3E-A242-925C-55A2A1C346CF}" type="presParOf" srcId="{7FA88E7D-EA61-544A-B8DA-DC1304E2B637}" destId="{CCF19433-2087-1D40-810B-23952E43E78F}" srcOrd="6" destOrd="0" presId="urn:microsoft.com/office/officeart/2005/8/layout/cycle6"/>
    <dgm:cxn modelId="{8444CE11-C8DF-9C4F-B2F3-136C93801497}" type="presParOf" srcId="{7FA88E7D-EA61-544A-B8DA-DC1304E2B637}" destId="{3F7A3C86-580C-2B44-ABC3-20E62032E226}" srcOrd="7" destOrd="0" presId="urn:microsoft.com/office/officeart/2005/8/layout/cycle6"/>
    <dgm:cxn modelId="{D692ACEA-A36A-3141-9131-ECB43D3655EE}" type="presParOf" srcId="{7FA88E7D-EA61-544A-B8DA-DC1304E2B637}" destId="{769F7878-983F-A847-BBC0-7EC3DC3D03E3}" srcOrd="8" destOrd="0" presId="urn:microsoft.com/office/officeart/2005/8/layout/cycle6"/>
    <dgm:cxn modelId="{53DBA110-32C4-8245-A51B-93044EB03ECC}" type="presParOf" srcId="{7FA88E7D-EA61-544A-B8DA-DC1304E2B637}" destId="{B4D541C7-EEE6-E746-AADA-6593B647488C}" srcOrd="9" destOrd="0" presId="urn:microsoft.com/office/officeart/2005/8/layout/cycle6"/>
    <dgm:cxn modelId="{D60F62C3-9C4B-7B49-BEBA-DFAB44181838}" type="presParOf" srcId="{7FA88E7D-EA61-544A-B8DA-DC1304E2B637}" destId="{3ADE2E02-889A-F744-BC76-9A7BF2BFAB5E}" srcOrd="10" destOrd="0" presId="urn:microsoft.com/office/officeart/2005/8/layout/cycle6"/>
    <dgm:cxn modelId="{E983861E-B6D5-D84B-911A-8AD90A30E6AD}" type="presParOf" srcId="{7FA88E7D-EA61-544A-B8DA-DC1304E2B637}" destId="{06F43C61-2B8B-D24C-A9D9-B04BB3CC8841}" srcOrd="11" destOrd="0" presId="urn:microsoft.com/office/officeart/2005/8/layout/cycle6"/>
    <dgm:cxn modelId="{853B8520-42F9-7E4D-8338-F5B3AD14B98D}" type="presParOf" srcId="{7FA88E7D-EA61-544A-B8DA-DC1304E2B637}" destId="{C191D6F6-D8F5-5840-866A-7A95849D009D}" srcOrd="12" destOrd="0" presId="urn:microsoft.com/office/officeart/2005/8/layout/cycle6"/>
    <dgm:cxn modelId="{86EB042D-4821-ED46-AF32-211D87CE49A6}" type="presParOf" srcId="{7FA88E7D-EA61-544A-B8DA-DC1304E2B637}" destId="{A937F883-711A-6D47-907C-2A4C222EB2F0}" srcOrd="13" destOrd="0" presId="urn:microsoft.com/office/officeart/2005/8/layout/cycle6"/>
    <dgm:cxn modelId="{63159D26-E723-9249-80E2-255C168E2781}" type="presParOf" srcId="{7FA88E7D-EA61-544A-B8DA-DC1304E2B637}" destId="{1E557813-14CD-174D-881B-A6E669650E56}" srcOrd="14" destOrd="0" presId="urn:microsoft.com/office/officeart/2005/8/layout/cycle6"/>
    <dgm:cxn modelId="{53246168-BE45-7F49-88C2-49DC052B79EE}" type="presParOf" srcId="{7FA88E7D-EA61-544A-B8DA-DC1304E2B637}" destId="{BAD3D4DF-9F52-4342-915C-6D722759295E}" srcOrd="15" destOrd="0" presId="urn:microsoft.com/office/officeart/2005/8/layout/cycle6"/>
    <dgm:cxn modelId="{9BE4E8E8-DEDF-794F-BF41-277A63B3AA5C}" type="presParOf" srcId="{7FA88E7D-EA61-544A-B8DA-DC1304E2B637}" destId="{1FEF8E2E-0EBF-CC4F-AE17-D319B48BD820}" srcOrd="16" destOrd="0" presId="urn:microsoft.com/office/officeart/2005/8/layout/cycle6"/>
    <dgm:cxn modelId="{67F4A774-EA1F-6246-B639-C722DCE3C596}" type="presParOf" srcId="{7FA88E7D-EA61-544A-B8DA-DC1304E2B637}" destId="{7B92EF1C-B507-594B-A9A7-D8B73F6D70CB}" srcOrd="17" destOrd="0" presId="urn:microsoft.com/office/officeart/2005/8/layout/cycle6"/>
    <dgm:cxn modelId="{BF3362F8-902A-EE49-93BD-96091FC73B15}" type="presParOf" srcId="{7FA88E7D-EA61-544A-B8DA-DC1304E2B637}" destId="{C2AD6444-E5A1-0F40-ADBC-9C931884790E}" srcOrd="18" destOrd="0" presId="urn:microsoft.com/office/officeart/2005/8/layout/cycle6"/>
    <dgm:cxn modelId="{14CAD54F-E4FD-ED4B-9BB6-9A758D7D80E6}" type="presParOf" srcId="{7FA88E7D-EA61-544A-B8DA-DC1304E2B637}" destId="{FFD69680-5C83-4A46-9EB6-B976731494C9}" srcOrd="19" destOrd="0" presId="urn:microsoft.com/office/officeart/2005/8/layout/cycle6"/>
    <dgm:cxn modelId="{A00FD962-41A1-094A-BFF4-0BF536914D37}" type="presParOf" srcId="{7FA88E7D-EA61-544A-B8DA-DC1304E2B637}" destId="{5D3872FD-AB94-8149-A2B6-920A8CAD7D87}" srcOrd="20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BEB9892-125C-3146-A0F5-C85150927BDF}" type="doc">
      <dgm:prSet loTypeId="urn:microsoft.com/office/officeart/2005/8/layout/cycle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4EE0F5-F39F-E94E-8354-226C2C90A55C}">
      <dgm:prSet phldrT="[文本]"/>
      <dgm:spPr/>
      <dgm:t>
        <a:bodyPr/>
        <a:lstStyle/>
        <a:p>
          <a:r>
            <a:rPr lang="en-US" altLang="zh-CN" dirty="0" smtClean="0">
              <a:solidFill>
                <a:schemeClr val="tx1"/>
              </a:solidFill>
            </a:rPr>
            <a:t>State</a:t>
          </a:r>
          <a:endParaRPr lang="zh-CN" altLang="en-US" dirty="0">
            <a:solidFill>
              <a:schemeClr val="tx1"/>
            </a:solidFill>
          </a:endParaRPr>
        </a:p>
      </dgm:t>
    </dgm:pt>
    <dgm:pt modelId="{5B9F40B7-6DA5-DC4B-916C-89502FE27AB4}" type="parTrans" cxnId="{69A62B6C-839A-C64E-8D3F-33D7C74D9E21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56CE1D96-BB6E-A040-AA80-5ED74A7E7E32}" type="sibTrans" cxnId="{69A62B6C-839A-C64E-8D3F-33D7C74D9E21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395803CB-2B15-4D4D-AA5F-F4D0048E36DC}">
      <dgm:prSet phldrT="[文本]"/>
      <dgm:spPr/>
      <dgm:t>
        <a:bodyPr/>
        <a:lstStyle/>
        <a:p>
          <a:r>
            <a:rPr lang="en-US" altLang="zh-CN" dirty="0" smtClean="0">
              <a:solidFill>
                <a:schemeClr val="tx1"/>
              </a:solidFill>
            </a:rPr>
            <a:t>Action</a:t>
          </a:r>
          <a:endParaRPr lang="zh-CN" altLang="en-US" dirty="0">
            <a:solidFill>
              <a:schemeClr val="tx1"/>
            </a:solidFill>
          </a:endParaRPr>
        </a:p>
      </dgm:t>
    </dgm:pt>
    <dgm:pt modelId="{4F47A5E7-325B-3948-A9F9-1FA035CFF8A2}" type="parTrans" cxnId="{B1328436-F350-3441-BE8C-F550BCC6CFCC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0B3B032D-BF5D-694C-BAE9-2C28F2E53980}" type="sibTrans" cxnId="{B1328436-F350-3441-BE8C-F550BCC6CFCC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A14AA2E0-0138-7B47-97F7-8D82F5BA6AD6}">
      <dgm:prSet phldrT="[文本]"/>
      <dgm:spPr/>
      <dgm:t>
        <a:bodyPr/>
        <a:lstStyle/>
        <a:p>
          <a:r>
            <a:rPr lang="en-US" altLang="zh-CN" dirty="0" smtClean="0">
              <a:solidFill>
                <a:schemeClr val="tx1"/>
              </a:solidFill>
            </a:rPr>
            <a:t>Transition</a:t>
          </a:r>
          <a:endParaRPr lang="zh-CN" altLang="en-US" dirty="0">
            <a:solidFill>
              <a:schemeClr val="tx1"/>
            </a:solidFill>
          </a:endParaRPr>
        </a:p>
      </dgm:t>
    </dgm:pt>
    <dgm:pt modelId="{B38DE79D-C569-CB45-8071-B41328668971}" type="parTrans" cxnId="{10953BBD-CF60-404F-AF71-BACB932EE0A8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CF342428-F002-654C-AABA-B6BF624D410F}" type="sibTrans" cxnId="{10953BBD-CF60-404F-AF71-BACB932EE0A8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25E7C140-837C-5B42-9081-C43BFC69450F}">
      <dgm:prSet phldrT="[文本]"/>
      <dgm:spPr/>
      <dgm:t>
        <a:bodyPr/>
        <a:lstStyle/>
        <a:p>
          <a:r>
            <a:rPr lang="en-US" altLang="zh-CN" dirty="0" smtClean="0">
              <a:solidFill>
                <a:schemeClr val="tx1"/>
              </a:solidFill>
            </a:rPr>
            <a:t>Reward</a:t>
          </a:r>
          <a:endParaRPr lang="zh-CN" altLang="en-US" dirty="0">
            <a:solidFill>
              <a:schemeClr val="tx1"/>
            </a:solidFill>
          </a:endParaRPr>
        </a:p>
      </dgm:t>
    </dgm:pt>
    <dgm:pt modelId="{73513A1D-FBBE-924A-BE8B-B8E2C4DAD629}" type="parTrans" cxnId="{1817438D-D440-404F-8349-53BACE641B82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AA880EA0-F686-5144-9684-E678798D1C71}" type="sibTrans" cxnId="{1817438D-D440-404F-8349-53BACE641B82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C43B40C5-4D46-8648-BCF9-E9395FFCB751}">
      <dgm:prSet phldrT="[文本]"/>
      <dgm:spPr/>
      <dgm:t>
        <a:bodyPr/>
        <a:lstStyle/>
        <a:p>
          <a:r>
            <a:rPr lang="en-US" altLang="zh-CN" dirty="0" smtClean="0">
              <a:solidFill>
                <a:schemeClr val="tx1"/>
              </a:solidFill>
            </a:rPr>
            <a:t>Value</a:t>
          </a:r>
          <a:endParaRPr lang="zh-CN" altLang="en-US" dirty="0">
            <a:solidFill>
              <a:schemeClr val="tx1"/>
            </a:solidFill>
          </a:endParaRPr>
        </a:p>
      </dgm:t>
    </dgm:pt>
    <dgm:pt modelId="{8F6BF083-F5CC-FB4B-B24E-6A4938C33D31}" type="parTrans" cxnId="{0199D9DF-673E-C748-A49F-C508A19BA2B4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CDAB1E4D-B643-CD46-9D3A-8C6407752B9F}" type="sibTrans" cxnId="{0199D9DF-673E-C748-A49F-C508A19BA2B4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9E034E32-7CA1-944F-BD8D-1880E6F7E2C2}">
      <dgm:prSet phldrT="[文本]"/>
      <dgm:spPr/>
      <dgm:t>
        <a:bodyPr/>
        <a:lstStyle/>
        <a:p>
          <a:r>
            <a:rPr lang="en-US" altLang="zh-CN" dirty="0" smtClean="0">
              <a:solidFill>
                <a:schemeClr val="tx1"/>
              </a:solidFill>
            </a:rPr>
            <a:t>Q-function</a:t>
          </a:r>
          <a:endParaRPr lang="zh-CN" altLang="en-US" dirty="0">
            <a:solidFill>
              <a:schemeClr val="tx1"/>
            </a:solidFill>
          </a:endParaRPr>
        </a:p>
      </dgm:t>
    </dgm:pt>
    <dgm:pt modelId="{EE5EB39B-343C-4646-8999-8950B04EA58F}" type="parTrans" cxnId="{FD2BBF44-0B8B-7249-BDAB-E38E227B49D7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99942709-285C-2747-BDE0-AA4F11693D78}" type="sibTrans" cxnId="{FD2BBF44-0B8B-7249-BDAB-E38E227B49D7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55BC32DD-A90E-844E-AA9D-BF3C9D79E8B7}">
      <dgm:prSet phldrT="[文本]"/>
      <dgm:spPr/>
      <dgm:t>
        <a:bodyPr/>
        <a:lstStyle/>
        <a:p>
          <a:r>
            <a:rPr lang="en-US" altLang="zh-CN" dirty="0" smtClean="0">
              <a:solidFill>
                <a:schemeClr val="tx1"/>
              </a:solidFill>
            </a:rPr>
            <a:t>Policy</a:t>
          </a:r>
          <a:endParaRPr lang="zh-CN" altLang="en-US" dirty="0">
            <a:solidFill>
              <a:schemeClr val="tx1"/>
            </a:solidFill>
          </a:endParaRPr>
        </a:p>
      </dgm:t>
    </dgm:pt>
    <dgm:pt modelId="{7C66B194-904D-B84E-B3C8-8B360D89AB61}" type="parTrans" cxnId="{C46F368D-5090-6A4B-8AB5-29ED3261B5E7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B597EE16-345B-8C41-84E6-9EE937408A4B}" type="sibTrans" cxnId="{C46F368D-5090-6A4B-8AB5-29ED3261B5E7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7FA88E7D-EA61-544A-B8DA-DC1304E2B637}" type="pres">
      <dgm:prSet presAssocID="{9BEB9892-125C-3146-A0F5-C85150927BD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CE3CAAF-CA92-CE48-8498-3AD9F655249F}" type="pres">
      <dgm:prSet presAssocID="{354EE0F5-F39F-E94E-8354-226C2C90A55C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ECBFEA-A010-1843-B2E2-5A8B1B65E81D}" type="pres">
      <dgm:prSet presAssocID="{354EE0F5-F39F-E94E-8354-226C2C90A55C}" presName="spNode" presStyleCnt="0"/>
      <dgm:spPr/>
    </dgm:pt>
    <dgm:pt modelId="{4097BCD9-F5C7-644D-9EE6-1CE412C2E7FB}" type="pres">
      <dgm:prSet presAssocID="{56CE1D96-BB6E-A040-AA80-5ED74A7E7E32}" presName="sibTrans" presStyleLbl="sibTrans1D1" presStyleIdx="0" presStyleCnt="7"/>
      <dgm:spPr/>
      <dgm:t>
        <a:bodyPr/>
        <a:lstStyle/>
        <a:p>
          <a:endParaRPr lang="zh-CN" altLang="en-US"/>
        </a:p>
      </dgm:t>
    </dgm:pt>
    <dgm:pt modelId="{AFAA1318-EF7E-B143-B591-10AE19DA3091}" type="pres">
      <dgm:prSet presAssocID="{395803CB-2B15-4D4D-AA5F-F4D0048E36DC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5989C5C-FC3A-EF47-A95F-868FDB82672F}" type="pres">
      <dgm:prSet presAssocID="{395803CB-2B15-4D4D-AA5F-F4D0048E36DC}" presName="spNode" presStyleCnt="0"/>
      <dgm:spPr/>
    </dgm:pt>
    <dgm:pt modelId="{2DA745F1-D5A6-114E-9E8D-1788617EBD58}" type="pres">
      <dgm:prSet presAssocID="{0B3B032D-BF5D-694C-BAE9-2C28F2E53980}" presName="sibTrans" presStyleLbl="sibTrans1D1" presStyleIdx="1" presStyleCnt="7"/>
      <dgm:spPr/>
      <dgm:t>
        <a:bodyPr/>
        <a:lstStyle/>
        <a:p>
          <a:endParaRPr lang="zh-CN" altLang="en-US"/>
        </a:p>
      </dgm:t>
    </dgm:pt>
    <dgm:pt modelId="{CCF19433-2087-1D40-810B-23952E43E78F}" type="pres">
      <dgm:prSet presAssocID="{A14AA2E0-0138-7B47-97F7-8D82F5BA6AD6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F7A3C86-580C-2B44-ABC3-20E62032E226}" type="pres">
      <dgm:prSet presAssocID="{A14AA2E0-0138-7B47-97F7-8D82F5BA6AD6}" presName="spNode" presStyleCnt="0"/>
      <dgm:spPr/>
    </dgm:pt>
    <dgm:pt modelId="{769F7878-983F-A847-BBC0-7EC3DC3D03E3}" type="pres">
      <dgm:prSet presAssocID="{CF342428-F002-654C-AABA-B6BF624D410F}" presName="sibTrans" presStyleLbl="sibTrans1D1" presStyleIdx="2" presStyleCnt="7"/>
      <dgm:spPr/>
      <dgm:t>
        <a:bodyPr/>
        <a:lstStyle/>
        <a:p>
          <a:endParaRPr lang="zh-CN" altLang="en-US"/>
        </a:p>
      </dgm:t>
    </dgm:pt>
    <dgm:pt modelId="{B4D541C7-EEE6-E746-AADA-6593B647488C}" type="pres">
      <dgm:prSet presAssocID="{25E7C140-837C-5B42-9081-C43BFC69450F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DE2E02-889A-F744-BC76-9A7BF2BFAB5E}" type="pres">
      <dgm:prSet presAssocID="{25E7C140-837C-5B42-9081-C43BFC69450F}" presName="spNode" presStyleCnt="0"/>
      <dgm:spPr/>
    </dgm:pt>
    <dgm:pt modelId="{06F43C61-2B8B-D24C-A9D9-B04BB3CC8841}" type="pres">
      <dgm:prSet presAssocID="{AA880EA0-F686-5144-9684-E678798D1C71}" presName="sibTrans" presStyleLbl="sibTrans1D1" presStyleIdx="3" presStyleCnt="7"/>
      <dgm:spPr/>
      <dgm:t>
        <a:bodyPr/>
        <a:lstStyle/>
        <a:p>
          <a:endParaRPr lang="zh-CN" altLang="en-US"/>
        </a:p>
      </dgm:t>
    </dgm:pt>
    <dgm:pt modelId="{C191D6F6-D8F5-5840-866A-7A95849D009D}" type="pres">
      <dgm:prSet presAssocID="{C43B40C5-4D46-8648-BCF9-E9395FFCB751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37F883-711A-6D47-907C-2A4C222EB2F0}" type="pres">
      <dgm:prSet presAssocID="{C43B40C5-4D46-8648-BCF9-E9395FFCB751}" presName="spNode" presStyleCnt="0"/>
      <dgm:spPr/>
    </dgm:pt>
    <dgm:pt modelId="{1E557813-14CD-174D-881B-A6E669650E56}" type="pres">
      <dgm:prSet presAssocID="{CDAB1E4D-B643-CD46-9D3A-8C6407752B9F}" presName="sibTrans" presStyleLbl="sibTrans1D1" presStyleIdx="4" presStyleCnt="7"/>
      <dgm:spPr/>
      <dgm:t>
        <a:bodyPr/>
        <a:lstStyle/>
        <a:p>
          <a:endParaRPr lang="zh-CN" altLang="en-US"/>
        </a:p>
      </dgm:t>
    </dgm:pt>
    <dgm:pt modelId="{BAD3D4DF-9F52-4342-915C-6D722759295E}" type="pres">
      <dgm:prSet presAssocID="{9E034E32-7CA1-944F-BD8D-1880E6F7E2C2}" presName="node" presStyleLbl="node1" presStyleIdx="5" presStyleCnt="7" custScaleX="13573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FEF8E2E-0EBF-CC4F-AE17-D319B48BD820}" type="pres">
      <dgm:prSet presAssocID="{9E034E32-7CA1-944F-BD8D-1880E6F7E2C2}" presName="spNode" presStyleCnt="0"/>
      <dgm:spPr/>
    </dgm:pt>
    <dgm:pt modelId="{7B92EF1C-B507-594B-A9A7-D8B73F6D70CB}" type="pres">
      <dgm:prSet presAssocID="{99942709-285C-2747-BDE0-AA4F11693D78}" presName="sibTrans" presStyleLbl="sibTrans1D1" presStyleIdx="5" presStyleCnt="7"/>
      <dgm:spPr/>
      <dgm:t>
        <a:bodyPr/>
        <a:lstStyle/>
        <a:p>
          <a:endParaRPr lang="zh-CN" altLang="en-US"/>
        </a:p>
      </dgm:t>
    </dgm:pt>
    <dgm:pt modelId="{C2AD6444-E5A1-0F40-ADBC-9C931884790E}" type="pres">
      <dgm:prSet presAssocID="{55BC32DD-A90E-844E-AA9D-BF3C9D79E8B7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D69680-5C83-4A46-9EB6-B976731494C9}" type="pres">
      <dgm:prSet presAssocID="{55BC32DD-A90E-844E-AA9D-BF3C9D79E8B7}" presName="spNode" presStyleCnt="0"/>
      <dgm:spPr/>
    </dgm:pt>
    <dgm:pt modelId="{5D3872FD-AB94-8149-A2B6-920A8CAD7D87}" type="pres">
      <dgm:prSet presAssocID="{B597EE16-345B-8C41-84E6-9EE937408A4B}" presName="sibTrans" presStyleLbl="sibTrans1D1" presStyleIdx="6" presStyleCnt="7"/>
      <dgm:spPr/>
      <dgm:t>
        <a:bodyPr/>
        <a:lstStyle/>
        <a:p>
          <a:endParaRPr lang="zh-CN" altLang="en-US"/>
        </a:p>
      </dgm:t>
    </dgm:pt>
  </dgm:ptLst>
  <dgm:cxnLst>
    <dgm:cxn modelId="{07148235-0DDA-FB4E-B57E-D195B1870084}" type="presOf" srcId="{B597EE16-345B-8C41-84E6-9EE937408A4B}" destId="{5D3872FD-AB94-8149-A2B6-920A8CAD7D87}" srcOrd="0" destOrd="0" presId="urn:microsoft.com/office/officeart/2005/8/layout/cycle6"/>
    <dgm:cxn modelId="{9ED80CFF-B1CA-DB45-BD1C-C4961F72CDEE}" type="presOf" srcId="{AA880EA0-F686-5144-9684-E678798D1C71}" destId="{06F43C61-2B8B-D24C-A9D9-B04BB3CC8841}" srcOrd="0" destOrd="0" presId="urn:microsoft.com/office/officeart/2005/8/layout/cycle6"/>
    <dgm:cxn modelId="{DDEE7956-EC2E-244E-81D7-AA371C326255}" type="presOf" srcId="{9BEB9892-125C-3146-A0F5-C85150927BDF}" destId="{7FA88E7D-EA61-544A-B8DA-DC1304E2B637}" srcOrd="0" destOrd="0" presId="urn:microsoft.com/office/officeart/2005/8/layout/cycle6"/>
    <dgm:cxn modelId="{F8892E85-120B-5F45-8645-32D1B50F3819}" type="presOf" srcId="{CF342428-F002-654C-AABA-B6BF624D410F}" destId="{769F7878-983F-A847-BBC0-7EC3DC3D03E3}" srcOrd="0" destOrd="0" presId="urn:microsoft.com/office/officeart/2005/8/layout/cycle6"/>
    <dgm:cxn modelId="{FD2BBF44-0B8B-7249-BDAB-E38E227B49D7}" srcId="{9BEB9892-125C-3146-A0F5-C85150927BDF}" destId="{9E034E32-7CA1-944F-BD8D-1880E6F7E2C2}" srcOrd="5" destOrd="0" parTransId="{EE5EB39B-343C-4646-8999-8950B04EA58F}" sibTransId="{99942709-285C-2747-BDE0-AA4F11693D78}"/>
    <dgm:cxn modelId="{1817438D-D440-404F-8349-53BACE641B82}" srcId="{9BEB9892-125C-3146-A0F5-C85150927BDF}" destId="{25E7C140-837C-5B42-9081-C43BFC69450F}" srcOrd="3" destOrd="0" parTransId="{73513A1D-FBBE-924A-BE8B-B8E2C4DAD629}" sibTransId="{AA880EA0-F686-5144-9684-E678798D1C71}"/>
    <dgm:cxn modelId="{1A14AB6C-6E42-F44D-BE25-FAC598935972}" type="presOf" srcId="{C43B40C5-4D46-8648-BCF9-E9395FFCB751}" destId="{C191D6F6-D8F5-5840-866A-7A95849D009D}" srcOrd="0" destOrd="0" presId="urn:microsoft.com/office/officeart/2005/8/layout/cycle6"/>
    <dgm:cxn modelId="{1630AF5C-45C4-9441-8F02-72886DE34961}" type="presOf" srcId="{25E7C140-837C-5B42-9081-C43BFC69450F}" destId="{B4D541C7-EEE6-E746-AADA-6593B647488C}" srcOrd="0" destOrd="0" presId="urn:microsoft.com/office/officeart/2005/8/layout/cycle6"/>
    <dgm:cxn modelId="{F527C7D5-D34D-E342-A074-864EE9F85395}" type="presOf" srcId="{9E034E32-7CA1-944F-BD8D-1880E6F7E2C2}" destId="{BAD3D4DF-9F52-4342-915C-6D722759295E}" srcOrd="0" destOrd="0" presId="urn:microsoft.com/office/officeart/2005/8/layout/cycle6"/>
    <dgm:cxn modelId="{69A62B6C-839A-C64E-8D3F-33D7C74D9E21}" srcId="{9BEB9892-125C-3146-A0F5-C85150927BDF}" destId="{354EE0F5-F39F-E94E-8354-226C2C90A55C}" srcOrd="0" destOrd="0" parTransId="{5B9F40B7-6DA5-DC4B-916C-89502FE27AB4}" sibTransId="{56CE1D96-BB6E-A040-AA80-5ED74A7E7E32}"/>
    <dgm:cxn modelId="{DBDED85B-FAAF-E545-B63D-F6F121CD66D6}" type="presOf" srcId="{56CE1D96-BB6E-A040-AA80-5ED74A7E7E32}" destId="{4097BCD9-F5C7-644D-9EE6-1CE412C2E7FB}" srcOrd="0" destOrd="0" presId="urn:microsoft.com/office/officeart/2005/8/layout/cycle6"/>
    <dgm:cxn modelId="{B1328436-F350-3441-BE8C-F550BCC6CFCC}" srcId="{9BEB9892-125C-3146-A0F5-C85150927BDF}" destId="{395803CB-2B15-4D4D-AA5F-F4D0048E36DC}" srcOrd="1" destOrd="0" parTransId="{4F47A5E7-325B-3948-A9F9-1FA035CFF8A2}" sibTransId="{0B3B032D-BF5D-694C-BAE9-2C28F2E53980}"/>
    <dgm:cxn modelId="{E83C2FCE-D1C2-FC41-BD7F-64058AFE0D27}" type="presOf" srcId="{0B3B032D-BF5D-694C-BAE9-2C28F2E53980}" destId="{2DA745F1-D5A6-114E-9E8D-1788617EBD58}" srcOrd="0" destOrd="0" presId="urn:microsoft.com/office/officeart/2005/8/layout/cycle6"/>
    <dgm:cxn modelId="{D95C11D4-6B3C-9C41-97D5-DB4617859F7A}" type="presOf" srcId="{354EE0F5-F39F-E94E-8354-226C2C90A55C}" destId="{7CE3CAAF-CA92-CE48-8498-3AD9F655249F}" srcOrd="0" destOrd="0" presId="urn:microsoft.com/office/officeart/2005/8/layout/cycle6"/>
    <dgm:cxn modelId="{C46F368D-5090-6A4B-8AB5-29ED3261B5E7}" srcId="{9BEB9892-125C-3146-A0F5-C85150927BDF}" destId="{55BC32DD-A90E-844E-AA9D-BF3C9D79E8B7}" srcOrd="6" destOrd="0" parTransId="{7C66B194-904D-B84E-B3C8-8B360D89AB61}" sibTransId="{B597EE16-345B-8C41-84E6-9EE937408A4B}"/>
    <dgm:cxn modelId="{0C7BC81D-F9B2-AD43-9848-3019746DA91A}" type="presOf" srcId="{CDAB1E4D-B643-CD46-9D3A-8C6407752B9F}" destId="{1E557813-14CD-174D-881B-A6E669650E56}" srcOrd="0" destOrd="0" presId="urn:microsoft.com/office/officeart/2005/8/layout/cycle6"/>
    <dgm:cxn modelId="{E6411DAC-3D90-E24C-834A-DF66758F1DB4}" type="presOf" srcId="{55BC32DD-A90E-844E-AA9D-BF3C9D79E8B7}" destId="{C2AD6444-E5A1-0F40-ADBC-9C931884790E}" srcOrd="0" destOrd="0" presId="urn:microsoft.com/office/officeart/2005/8/layout/cycle6"/>
    <dgm:cxn modelId="{9FBA5686-E392-DB47-B425-6DE58D56178F}" type="presOf" srcId="{395803CB-2B15-4D4D-AA5F-F4D0048E36DC}" destId="{AFAA1318-EF7E-B143-B591-10AE19DA3091}" srcOrd="0" destOrd="0" presId="urn:microsoft.com/office/officeart/2005/8/layout/cycle6"/>
    <dgm:cxn modelId="{10953BBD-CF60-404F-AF71-BACB932EE0A8}" srcId="{9BEB9892-125C-3146-A0F5-C85150927BDF}" destId="{A14AA2E0-0138-7B47-97F7-8D82F5BA6AD6}" srcOrd="2" destOrd="0" parTransId="{B38DE79D-C569-CB45-8071-B41328668971}" sibTransId="{CF342428-F002-654C-AABA-B6BF624D410F}"/>
    <dgm:cxn modelId="{F916DB3A-EBC8-7646-94A8-66A24176603E}" type="presOf" srcId="{A14AA2E0-0138-7B47-97F7-8D82F5BA6AD6}" destId="{CCF19433-2087-1D40-810B-23952E43E78F}" srcOrd="0" destOrd="0" presId="urn:microsoft.com/office/officeart/2005/8/layout/cycle6"/>
    <dgm:cxn modelId="{0199D9DF-673E-C748-A49F-C508A19BA2B4}" srcId="{9BEB9892-125C-3146-A0F5-C85150927BDF}" destId="{C43B40C5-4D46-8648-BCF9-E9395FFCB751}" srcOrd="4" destOrd="0" parTransId="{8F6BF083-F5CC-FB4B-B24E-6A4938C33D31}" sibTransId="{CDAB1E4D-B643-CD46-9D3A-8C6407752B9F}"/>
    <dgm:cxn modelId="{0044D6AB-66DC-F44D-A960-CA09670ED1D8}" type="presOf" srcId="{99942709-285C-2747-BDE0-AA4F11693D78}" destId="{7B92EF1C-B507-594B-A9A7-D8B73F6D70CB}" srcOrd="0" destOrd="0" presId="urn:microsoft.com/office/officeart/2005/8/layout/cycle6"/>
    <dgm:cxn modelId="{53ED76A0-0CCD-D340-9099-D0ED08A0ABF3}" type="presParOf" srcId="{7FA88E7D-EA61-544A-B8DA-DC1304E2B637}" destId="{7CE3CAAF-CA92-CE48-8498-3AD9F655249F}" srcOrd="0" destOrd="0" presId="urn:microsoft.com/office/officeart/2005/8/layout/cycle6"/>
    <dgm:cxn modelId="{8DA5029F-D1B6-7D43-B997-02C4E39F096B}" type="presParOf" srcId="{7FA88E7D-EA61-544A-B8DA-DC1304E2B637}" destId="{51ECBFEA-A010-1843-B2E2-5A8B1B65E81D}" srcOrd="1" destOrd="0" presId="urn:microsoft.com/office/officeart/2005/8/layout/cycle6"/>
    <dgm:cxn modelId="{D54B563F-8433-0A4A-9149-407FDF724D99}" type="presParOf" srcId="{7FA88E7D-EA61-544A-B8DA-DC1304E2B637}" destId="{4097BCD9-F5C7-644D-9EE6-1CE412C2E7FB}" srcOrd="2" destOrd="0" presId="urn:microsoft.com/office/officeart/2005/8/layout/cycle6"/>
    <dgm:cxn modelId="{8B4DFDE3-F5F0-9C4B-A1AC-7B7B8BD1D520}" type="presParOf" srcId="{7FA88E7D-EA61-544A-B8DA-DC1304E2B637}" destId="{AFAA1318-EF7E-B143-B591-10AE19DA3091}" srcOrd="3" destOrd="0" presId="urn:microsoft.com/office/officeart/2005/8/layout/cycle6"/>
    <dgm:cxn modelId="{BA3D7785-DAB4-7445-AE26-95AAADE46BD6}" type="presParOf" srcId="{7FA88E7D-EA61-544A-B8DA-DC1304E2B637}" destId="{85989C5C-FC3A-EF47-A95F-868FDB82672F}" srcOrd="4" destOrd="0" presId="urn:microsoft.com/office/officeart/2005/8/layout/cycle6"/>
    <dgm:cxn modelId="{A738F636-DE78-8047-80B7-857069D9B540}" type="presParOf" srcId="{7FA88E7D-EA61-544A-B8DA-DC1304E2B637}" destId="{2DA745F1-D5A6-114E-9E8D-1788617EBD58}" srcOrd="5" destOrd="0" presId="urn:microsoft.com/office/officeart/2005/8/layout/cycle6"/>
    <dgm:cxn modelId="{B6C2278B-BE67-7744-B5E2-66CA8D6DF19C}" type="presParOf" srcId="{7FA88E7D-EA61-544A-B8DA-DC1304E2B637}" destId="{CCF19433-2087-1D40-810B-23952E43E78F}" srcOrd="6" destOrd="0" presId="urn:microsoft.com/office/officeart/2005/8/layout/cycle6"/>
    <dgm:cxn modelId="{636AD94C-1CD5-504C-85F3-707F314D2A68}" type="presParOf" srcId="{7FA88E7D-EA61-544A-B8DA-DC1304E2B637}" destId="{3F7A3C86-580C-2B44-ABC3-20E62032E226}" srcOrd="7" destOrd="0" presId="urn:microsoft.com/office/officeart/2005/8/layout/cycle6"/>
    <dgm:cxn modelId="{0991E8EC-2F1B-8B4E-8599-198CCDD37EBC}" type="presParOf" srcId="{7FA88E7D-EA61-544A-B8DA-DC1304E2B637}" destId="{769F7878-983F-A847-BBC0-7EC3DC3D03E3}" srcOrd="8" destOrd="0" presId="urn:microsoft.com/office/officeart/2005/8/layout/cycle6"/>
    <dgm:cxn modelId="{72C7DE35-CDBA-F942-9149-4C2BF482B989}" type="presParOf" srcId="{7FA88E7D-EA61-544A-B8DA-DC1304E2B637}" destId="{B4D541C7-EEE6-E746-AADA-6593B647488C}" srcOrd="9" destOrd="0" presId="urn:microsoft.com/office/officeart/2005/8/layout/cycle6"/>
    <dgm:cxn modelId="{80A1C34B-C4B6-504D-8C3B-7B03E9681B9E}" type="presParOf" srcId="{7FA88E7D-EA61-544A-B8DA-DC1304E2B637}" destId="{3ADE2E02-889A-F744-BC76-9A7BF2BFAB5E}" srcOrd="10" destOrd="0" presId="urn:microsoft.com/office/officeart/2005/8/layout/cycle6"/>
    <dgm:cxn modelId="{D6F5F73C-8917-FA4B-BF76-398C4F9CB283}" type="presParOf" srcId="{7FA88E7D-EA61-544A-B8DA-DC1304E2B637}" destId="{06F43C61-2B8B-D24C-A9D9-B04BB3CC8841}" srcOrd="11" destOrd="0" presId="urn:microsoft.com/office/officeart/2005/8/layout/cycle6"/>
    <dgm:cxn modelId="{7C9189D3-2FA0-BC41-BF00-60E3A9341B88}" type="presParOf" srcId="{7FA88E7D-EA61-544A-B8DA-DC1304E2B637}" destId="{C191D6F6-D8F5-5840-866A-7A95849D009D}" srcOrd="12" destOrd="0" presId="urn:microsoft.com/office/officeart/2005/8/layout/cycle6"/>
    <dgm:cxn modelId="{A9E27FF1-0498-DB4B-BC6E-C146153864FB}" type="presParOf" srcId="{7FA88E7D-EA61-544A-B8DA-DC1304E2B637}" destId="{A937F883-711A-6D47-907C-2A4C222EB2F0}" srcOrd="13" destOrd="0" presId="urn:microsoft.com/office/officeart/2005/8/layout/cycle6"/>
    <dgm:cxn modelId="{DCC1C94C-6568-A549-A545-0DB68AEC55C2}" type="presParOf" srcId="{7FA88E7D-EA61-544A-B8DA-DC1304E2B637}" destId="{1E557813-14CD-174D-881B-A6E669650E56}" srcOrd="14" destOrd="0" presId="urn:microsoft.com/office/officeart/2005/8/layout/cycle6"/>
    <dgm:cxn modelId="{6B6188DF-7AA8-1D4B-9884-10DDE001D6D4}" type="presParOf" srcId="{7FA88E7D-EA61-544A-B8DA-DC1304E2B637}" destId="{BAD3D4DF-9F52-4342-915C-6D722759295E}" srcOrd="15" destOrd="0" presId="urn:microsoft.com/office/officeart/2005/8/layout/cycle6"/>
    <dgm:cxn modelId="{37514FDE-9AB9-374E-A2CC-AD7750774899}" type="presParOf" srcId="{7FA88E7D-EA61-544A-B8DA-DC1304E2B637}" destId="{1FEF8E2E-0EBF-CC4F-AE17-D319B48BD820}" srcOrd="16" destOrd="0" presId="urn:microsoft.com/office/officeart/2005/8/layout/cycle6"/>
    <dgm:cxn modelId="{A19A9687-5B58-3943-8152-21A13C791EA4}" type="presParOf" srcId="{7FA88E7D-EA61-544A-B8DA-DC1304E2B637}" destId="{7B92EF1C-B507-594B-A9A7-D8B73F6D70CB}" srcOrd="17" destOrd="0" presId="urn:microsoft.com/office/officeart/2005/8/layout/cycle6"/>
    <dgm:cxn modelId="{2D7326F3-635C-2A45-B5F5-BF51A96DCFE2}" type="presParOf" srcId="{7FA88E7D-EA61-544A-B8DA-DC1304E2B637}" destId="{C2AD6444-E5A1-0F40-ADBC-9C931884790E}" srcOrd="18" destOrd="0" presId="urn:microsoft.com/office/officeart/2005/8/layout/cycle6"/>
    <dgm:cxn modelId="{591F049F-C663-A34B-9127-AF17F5AC63BE}" type="presParOf" srcId="{7FA88E7D-EA61-544A-B8DA-DC1304E2B637}" destId="{FFD69680-5C83-4A46-9EB6-B976731494C9}" srcOrd="19" destOrd="0" presId="urn:microsoft.com/office/officeart/2005/8/layout/cycle6"/>
    <dgm:cxn modelId="{119634DE-FF09-4047-85FB-3A8B38503139}" type="presParOf" srcId="{7FA88E7D-EA61-544A-B8DA-DC1304E2B637}" destId="{5D3872FD-AB94-8149-A2B6-920A8CAD7D87}" srcOrd="20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E3CAAF-CA92-CE48-8498-3AD9F655249F}">
      <dsp:nvSpPr>
        <dsp:cNvPr id="0" name=""/>
        <dsp:cNvSpPr/>
      </dsp:nvSpPr>
      <dsp:spPr>
        <a:xfrm>
          <a:off x="3095624" y="232"/>
          <a:ext cx="1936750" cy="12588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/>
            <a:t>State</a:t>
          </a:r>
          <a:endParaRPr lang="zh-CN" altLang="en-US" sz="3100" kern="1200" dirty="0"/>
        </a:p>
      </dsp:txBody>
      <dsp:txXfrm>
        <a:off x="3157078" y="61686"/>
        <a:ext cx="1813842" cy="1135979"/>
      </dsp:txXfrm>
    </dsp:sp>
    <dsp:sp modelId="{4097BCD9-F5C7-644D-9EE6-1CE412C2E7FB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3061980" y="246622"/>
              </a:moveTo>
              <a:arcTo wR="2079657" hR="2079657" stAng="17891212" swAng="26256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A1318-EF7E-B143-B591-10AE19DA3091}">
      <dsp:nvSpPr>
        <dsp:cNvPr id="0" name=""/>
        <dsp:cNvSpPr/>
      </dsp:nvSpPr>
      <dsp:spPr>
        <a:xfrm>
          <a:off x="5175282" y="2079889"/>
          <a:ext cx="1936750" cy="12588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/>
            <a:t>Action</a:t>
          </a:r>
          <a:endParaRPr lang="zh-CN" altLang="en-US" sz="3100" kern="1200" dirty="0"/>
        </a:p>
      </dsp:txBody>
      <dsp:txXfrm>
        <a:off x="5236736" y="2141343"/>
        <a:ext cx="1813842" cy="1135979"/>
      </dsp:txXfrm>
    </dsp:sp>
    <dsp:sp modelId="{2DA745F1-D5A6-114E-9E8D-1788617EBD58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4056933" y="2724134"/>
              </a:moveTo>
              <a:arcTo wR="2079657" hR="2079657" stAng="1083178" swAng="26256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F19433-2087-1D40-810B-23952E43E78F}">
      <dsp:nvSpPr>
        <dsp:cNvPr id="0" name=""/>
        <dsp:cNvSpPr/>
      </dsp:nvSpPr>
      <dsp:spPr>
        <a:xfrm>
          <a:off x="3095625" y="4159546"/>
          <a:ext cx="1936750" cy="12588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/>
            <a:t>Transition</a:t>
          </a:r>
          <a:endParaRPr lang="zh-CN" altLang="en-US" sz="3100" kern="1200" dirty="0"/>
        </a:p>
      </dsp:txBody>
      <dsp:txXfrm>
        <a:off x="3157079" y="4221000"/>
        <a:ext cx="1813842" cy="1135979"/>
      </dsp:txXfrm>
    </dsp:sp>
    <dsp:sp modelId="{769F7878-983F-A847-BBC0-7EC3DC3D03E3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1097333" y="3912691"/>
              </a:moveTo>
              <a:arcTo wR="2079657" hR="2079657" stAng="7091212" swAng="26256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D541C7-EEE6-E746-AADA-6593B647488C}">
      <dsp:nvSpPr>
        <dsp:cNvPr id="0" name=""/>
        <dsp:cNvSpPr/>
      </dsp:nvSpPr>
      <dsp:spPr>
        <a:xfrm>
          <a:off x="1015967" y="2079889"/>
          <a:ext cx="1936750" cy="12588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/>
            <a:t>Reward</a:t>
          </a:r>
          <a:endParaRPr lang="zh-CN" altLang="en-US" sz="3100" kern="1200" dirty="0"/>
        </a:p>
      </dsp:txBody>
      <dsp:txXfrm>
        <a:off x="1077421" y="2141343"/>
        <a:ext cx="1813842" cy="1135979"/>
      </dsp:txXfrm>
    </dsp:sp>
    <dsp:sp modelId="{06F43C61-2B8B-D24C-A9D9-B04BB3CC8841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102380" y="1435179"/>
              </a:moveTo>
              <a:arcTo wR="2079657" hR="2079657" stAng="11883178" swAng="26256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E3CAAF-CA92-CE48-8498-3AD9F655249F}">
      <dsp:nvSpPr>
        <dsp:cNvPr id="0" name=""/>
        <dsp:cNvSpPr/>
      </dsp:nvSpPr>
      <dsp:spPr>
        <a:xfrm>
          <a:off x="3095624" y="232"/>
          <a:ext cx="1936750" cy="12588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State</a:t>
          </a:r>
          <a:endParaRPr lang="zh-CN" altLang="en-US" sz="31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3157078" y="61686"/>
        <a:ext cx="1813842" cy="1135979"/>
      </dsp:txXfrm>
    </dsp:sp>
    <dsp:sp modelId="{4097BCD9-F5C7-644D-9EE6-1CE412C2E7FB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3061980" y="246622"/>
              </a:moveTo>
              <a:arcTo wR="2079657" hR="2079657" stAng="17891212" swAng="26256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A1318-EF7E-B143-B591-10AE19DA3091}">
      <dsp:nvSpPr>
        <dsp:cNvPr id="0" name=""/>
        <dsp:cNvSpPr/>
      </dsp:nvSpPr>
      <dsp:spPr>
        <a:xfrm>
          <a:off x="5175282" y="2079889"/>
          <a:ext cx="1936750" cy="12588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Action</a:t>
          </a:r>
          <a:endParaRPr lang="zh-CN" altLang="en-US" sz="31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5236736" y="2141343"/>
        <a:ext cx="1813842" cy="1135979"/>
      </dsp:txXfrm>
    </dsp:sp>
    <dsp:sp modelId="{2DA745F1-D5A6-114E-9E8D-1788617EBD58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4056933" y="2724134"/>
              </a:moveTo>
              <a:arcTo wR="2079657" hR="2079657" stAng="1083178" swAng="26256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F19433-2087-1D40-810B-23952E43E78F}">
      <dsp:nvSpPr>
        <dsp:cNvPr id="0" name=""/>
        <dsp:cNvSpPr/>
      </dsp:nvSpPr>
      <dsp:spPr>
        <a:xfrm>
          <a:off x="3095625" y="4159546"/>
          <a:ext cx="1936750" cy="12588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Transition</a:t>
          </a:r>
          <a:endParaRPr lang="zh-CN" altLang="en-US" sz="31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3157079" y="4221000"/>
        <a:ext cx="1813842" cy="1135979"/>
      </dsp:txXfrm>
    </dsp:sp>
    <dsp:sp modelId="{769F7878-983F-A847-BBC0-7EC3DC3D03E3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1097333" y="3912691"/>
              </a:moveTo>
              <a:arcTo wR="2079657" hR="2079657" stAng="7091212" swAng="26256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D541C7-EEE6-E746-AADA-6593B647488C}">
      <dsp:nvSpPr>
        <dsp:cNvPr id="0" name=""/>
        <dsp:cNvSpPr/>
      </dsp:nvSpPr>
      <dsp:spPr>
        <a:xfrm>
          <a:off x="1015967" y="2079889"/>
          <a:ext cx="1936750" cy="12588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Reward</a:t>
          </a:r>
          <a:endParaRPr lang="zh-CN" altLang="en-US" sz="31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1077421" y="2141343"/>
        <a:ext cx="1813842" cy="1135979"/>
      </dsp:txXfrm>
    </dsp:sp>
    <dsp:sp modelId="{06F43C61-2B8B-D24C-A9D9-B04BB3CC8841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102380" y="1435179"/>
              </a:moveTo>
              <a:arcTo wR="2079657" hR="2079657" stAng="11883178" swAng="26256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E3CAAF-CA92-CE48-8498-3AD9F655249F}">
      <dsp:nvSpPr>
        <dsp:cNvPr id="0" name=""/>
        <dsp:cNvSpPr/>
      </dsp:nvSpPr>
      <dsp:spPr>
        <a:xfrm>
          <a:off x="3095624" y="232"/>
          <a:ext cx="1936750" cy="12588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>
              <a:solidFill>
                <a:schemeClr val="tx1"/>
              </a:solidFill>
            </a:rPr>
            <a:t>State</a:t>
          </a:r>
          <a:endParaRPr lang="zh-CN" altLang="en-US" sz="3100" kern="1200" dirty="0">
            <a:solidFill>
              <a:schemeClr val="tx1"/>
            </a:solidFill>
          </a:endParaRPr>
        </a:p>
      </dsp:txBody>
      <dsp:txXfrm>
        <a:off x="3157078" y="61686"/>
        <a:ext cx="1813842" cy="1135979"/>
      </dsp:txXfrm>
    </dsp:sp>
    <dsp:sp modelId="{4097BCD9-F5C7-644D-9EE6-1CE412C2E7FB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3061980" y="246622"/>
              </a:moveTo>
              <a:arcTo wR="2079657" hR="2079657" stAng="17891212" swAng="26256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A1318-EF7E-B143-B591-10AE19DA3091}">
      <dsp:nvSpPr>
        <dsp:cNvPr id="0" name=""/>
        <dsp:cNvSpPr/>
      </dsp:nvSpPr>
      <dsp:spPr>
        <a:xfrm>
          <a:off x="5175282" y="2079889"/>
          <a:ext cx="1936750" cy="12588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Action</a:t>
          </a:r>
          <a:endParaRPr lang="zh-CN" altLang="en-US" sz="31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5236736" y="2141343"/>
        <a:ext cx="1813842" cy="1135979"/>
      </dsp:txXfrm>
    </dsp:sp>
    <dsp:sp modelId="{2DA745F1-D5A6-114E-9E8D-1788617EBD58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4056933" y="2724134"/>
              </a:moveTo>
              <a:arcTo wR="2079657" hR="2079657" stAng="1083178" swAng="26256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F19433-2087-1D40-810B-23952E43E78F}">
      <dsp:nvSpPr>
        <dsp:cNvPr id="0" name=""/>
        <dsp:cNvSpPr/>
      </dsp:nvSpPr>
      <dsp:spPr>
        <a:xfrm>
          <a:off x="3095625" y="4159546"/>
          <a:ext cx="1936750" cy="12588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Transition</a:t>
          </a:r>
          <a:endParaRPr lang="zh-CN" altLang="en-US" sz="31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3157079" y="4221000"/>
        <a:ext cx="1813842" cy="1135979"/>
      </dsp:txXfrm>
    </dsp:sp>
    <dsp:sp modelId="{769F7878-983F-A847-BBC0-7EC3DC3D03E3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1097333" y="3912691"/>
              </a:moveTo>
              <a:arcTo wR="2079657" hR="2079657" stAng="7091212" swAng="26256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D541C7-EEE6-E746-AADA-6593B647488C}">
      <dsp:nvSpPr>
        <dsp:cNvPr id="0" name=""/>
        <dsp:cNvSpPr/>
      </dsp:nvSpPr>
      <dsp:spPr>
        <a:xfrm>
          <a:off x="1015967" y="2079889"/>
          <a:ext cx="1936750" cy="12588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Reward</a:t>
          </a:r>
          <a:endParaRPr lang="zh-CN" altLang="en-US" sz="31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1077421" y="2141343"/>
        <a:ext cx="1813842" cy="1135979"/>
      </dsp:txXfrm>
    </dsp:sp>
    <dsp:sp modelId="{06F43C61-2B8B-D24C-A9D9-B04BB3CC8841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102380" y="1435179"/>
              </a:moveTo>
              <a:arcTo wR="2079657" hR="2079657" stAng="11883178" swAng="26256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E3CAAF-CA92-CE48-8498-3AD9F655249F}">
      <dsp:nvSpPr>
        <dsp:cNvPr id="0" name=""/>
        <dsp:cNvSpPr/>
      </dsp:nvSpPr>
      <dsp:spPr>
        <a:xfrm>
          <a:off x="3095624" y="232"/>
          <a:ext cx="1936750" cy="12588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State</a:t>
          </a:r>
          <a:endParaRPr lang="zh-CN" altLang="en-US" sz="31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3157078" y="61686"/>
        <a:ext cx="1813842" cy="1135979"/>
      </dsp:txXfrm>
    </dsp:sp>
    <dsp:sp modelId="{4097BCD9-F5C7-644D-9EE6-1CE412C2E7FB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3061980" y="246622"/>
              </a:moveTo>
              <a:arcTo wR="2079657" hR="2079657" stAng="17891212" swAng="26256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A1318-EF7E-B143-B591-10AE19DA3091}">
      <dsp:nvSpPr>
        <dsp:cNvPr id="0" name=""/>
        <dsp:cNvSpPr/>
      </dsp:nvSpPr>
      <dsp:spPr>
        <a:xfrm>
          <a:off x="5175282" y="2079889"/>
          <a:ext cx="1936750" cy="12588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>
              <a:solidFill>
                <a:schemeClr val="tx1"/>
              </a:solidFill>
            </a:rPr>
            <a:t>Action</a:t>
          </a:r>
          <a:endParaRPr lang="zh-CN" altLang="en-US" sz="3100" kern="1200" dirty="0">
            <a:solidFill>
              <a:schemeClr val="tx1"/>
            </a:solidFill>
          </a:endParaRPr>
        </a:p>
      </dsp:txBody>
      <dsp:txXfrm>
        <a:off x="5236736" y="2141343"/>
        <a:ext cx="1813842" cy="1135979"/>
      </dsp:txXfrm>
    </dsp:sp>
    <dsp:sp modelId="{2DA745F1-D5A6-114E-9E8D-1788617EBD58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4056933" y="2724134"/>
              </a:moveTo>
              <a:arcTo wR="2079657" hR="2079657" stAng="1083178" swAng="26256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F19433-2087-1D40-810B-23952E43E78F}">
      <dsp:nvSpPr>
        <dsp:cNvPr id="0" name=""/>
        <dsp:cNvSpPr/>
      </dsp:nvSpPr>
      <dsp:spPr>
        <a:xfrm>
          <a:off x="3095625" y="4159546"/>
          <a:ext cx="1936750" cy="12588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Transition</a:t>
          </a:r>
          <a:endParaRPr lang="zh-CN" altLang="en-US" sz="31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3157079" y="4221000"/>
        <a:ext cx="1813842" cy="1135979"/>
      </dsp:txXfrm>
    </dsp:sp>
    <dsp:sp modelId="{769F7878-983F-A847-BBC0-7EC3DC3D03E3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1097333" y="3912691"/>
              </a:moveTo>
              <a:arcTo wR="2079657" hR="2079657" stAng="7091212" swAng="26256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D541C7-EEE6-E746-AADA-6593B647488C}">
      <dsp:nvSpPr>
        <dsp:cNvPr id="0" name=""/>
        <dsp:cNvSpPr/>
      </dsp:nvSpPr>
      <dsp:spPr>
        <a:xfrm>
          <a:off x="1015967" y="2079889"/>
          <a:ext cx="1936750" cy="12588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Reward</a:t>
          </a:r>
          <a:endParaRPr lang="zh-CN" altLang="en-US" sz="31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1077421" y="2141343"/>
        <a:ext cx="1813842" cy="1135979"/>
      </dsp:txXfrm>
    </dsp:sp>
    <dsp:sp modelId="{06F43C61-2B8B-D24C-A9D9-B04BB3CC8841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102380" y="1435179"/>
              </a:moveTo>
              <a:arcTo wR="2079657" hR="2079657" stAng="11883178" swAng="26256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E3CAAF-CA92-CE48-8498-3AD9F655249F}">
      <dsp:nvSpPr>
        <dsp:cNvPr id="0" name=""/>
        <dsp:cNvSpPr/>
      </dsp:nvSpPr>
      <dsp:spPr>
        <a:xfrm>
          <a:off x="3095624" y="232"/>
          <a:ext cx="1936750" cy="12588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State</a:t>
          </a:r>
          <a:endParaRPr lang="zh-CN" altLang="en-US" sz="31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3157078" y="61686"/>
        <a:ext cx="1813842" cy="1135979"/>
      </dsp:txXfrm>
    </dsp:sp>
    <dsp:sp modelId="{4097BCD9-F5C7-644D-9EE6-1CE412C2E7FB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3061980" y="246622"/>
              </a:moveTo>
              <a:arcTo wR="2079657" hR="2079657" stAng="17891212" swAng="26256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A1318-EF7E-B143-B591-10AE19DA3091}">
      <dsp:nvSpPr>
        <dsp:cNvPr id="0" name=""/>
        <dsp:cNvSpPr/>
      </dsp:nvSpPr>
      <dsp:spPr>
        <a:xfrm>
          <a:off x="5175282" y="2079889"/>
          <a:ext cx="1936750" cy="12588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Action</a:t>
          </a:r>
          <a:endParaRPr lang="zh-CN" altLang="en-US" sz="31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5236736" y="2141343"/>
        <a:ext cx="1813842" cy="1135979"/>
      </dsp:txXfrm>
    </dsp:sp>
    <dsp:sp modelId="{2DA745F1-D5A6-114E-9E8D-1788617EBD58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4056933" y="2724134"/>
              </a:moveTo>
              <a:arcTo wR="2079657" hR="2079657" stAng="1083178" swAng="26256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F19433-2087-1D40-810B-23952E43E78F}">
      <dsp:nvSpPr>
        <dsp:cNvPr id="0" name=""/>
        <dsp:cNvSpPr/>
      </dsp:nvSpPr>
      <dsp:spPr>
        <a:xfrm>
          <a:off x="3095625" y="4159546"/>
          <a:ext cx="1936750" cy="12588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>
              <a:solidFill>
                <a:schemeClr val="tx1"/>
              </a:solidFill>
            </a:rPr>
            <a:t>Transition</a:t>
          </a:r>
          <a:endParaRPr lang="zh-CN" altLang="en-US" sz="3100" kern="1200" dirty="0">
            <a:solidFill>
              <a:schemeClr val="tx1"/>
            </a:solidFill>
          </a:endParaRPr>
        </a:p>
      </dsp:txBody>
      <dsp:txXfrm>
        <a:off x="3157079" y="4221000"/>
        <a:ext cx="1813842" cy="1135979"/>
      </dsp:txXfrm>
    </dsp:sp>
    <dsp:sp modelId="{769F7878-983F-A847-BBC0-7EC3DC3D03E3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1097333" y="3912691"/>
              </a:moveTo>
              <a:arcTo wR="2079657" hR="2079657" stAng="7091212" swAng="26256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D541C7-EEE6-E746-AADA-6593B647488C}">
      <dsp:nvSpPr>
        <dsp:cNvPr id="0" name=""/>
        <dsp:cNvSpPr/>
      </dsp:nvSpPr>
      <dsp:spPr>
        <a:xfrm>
          <a:off x="1015967" y="2079889"/>
          <a:ext cx="1936750" cy="12588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Reward</a:t>
          </a:r>
          <a:endParaRPr lang="zh-CN" altLang="en-US" sz="31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1077421" y="2141343"/>
        <a:ext cx="1813842" cy="1135979"/>
      </dsp:txXfrm>
    </dsp:sp>
    <dsp:sp modelId="{06F43C61-2B8B-D24C-A9D9-B04BB3CC8841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102380" y="1435179"/>
              </a:moveTo>
              <a:arcTo wR="2079657" hR="2079657" stAng="11883178" swAng="26256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E3CAAF-CA92-CE48-8498-3AD9F655249F}">
      <dsp:nvSpPr>
        <dsp:cNvPr id="0" name=""/>
        <dsp:cNvSpPr/>
      </dsp:nvSpPr>
      <dsp:spPr>
        <a:xfrm>
          <a:off x="3095624" y="232"/>
          <a:ext cx="1936750" cy="12588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State</a:t>
          </a:r>
          <a:endParaRPr lang="zh-CN" altLang="en-US" sz="31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3157078" y="61686"/>
        <a:ext cx="1813842" cy="1135979"/>
      </dsp:txXfrm>
    </dsp:sp>
    <dsp:sp modelId="{4097BCD9-F5C7-644D-9EE6-1CE412C2E7FB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3061980" y="246622"/>
              </a:moveTo>
              <a:arcTo wR="2079657" hR="2079657" stAng="17891212" swAng="26256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A1318-EF7E-B143-B591-10AE19DA3091}">
      <dsp:nvSpPr>
        <dsp:cNvPr id="0" name=""/>
        <dsp:cNvSpPr/>
      </dsp:nvSpPr>
      <dsp:spPr>
        <a:xfrm>
          <a:off x="5175282" y="2079889"/>
          <a:ext cx="1936750" cy="12588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Action</a:t>
          </a:r>
          <a:endParaRPr lang="zh-CN" altLang="en-US" sz="31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5236736" y="2141343"/>
        <a:ext cx="1813842" cy="1135979"/>
      </dsp:txXfrm>
    </dsp:sp>
    <dsp:sp modelId="{2DA745F1-D5A6-114E-9E8D-1788617EBD58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4056933" y="2724134"/>
              </a:moveTo>
              <a:arcTo wR="2079657" hR="2079657" stAng="1083178" swAng="26256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F19433-2087-1D40-810B-23952E43E78F}">
      <dsp:nvSpPr>
        <dsp:cNvPr id="0" name=""/>
        <dsp:cNvSpPr/>
      </dsp:nvSpPr>
      <dsp:spPr>
        <a:xfrm>
          <a:off x="3095625" y="4159546"/>
          <a:ext cx="1936750" cy="12588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Transition</a:t>
          </a:r>
          <a:endParaRPr lang="zh-CN" altLang="en-US" sz="31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3157079" y="4221000"/>
        <a:ext cx="1813842" cy="1135979"/>
      </dsp:txXfrm>
    </dsp:sp>
    <dsp:sp modelId="{769F7878-983F-A847-BBC0-7EC3DC3D03E3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1097333" y="3912691"/>
              </a:moveTo>
              <a:arcTo wR="2079657" hR="2079657" stAng="7091212" swAng="26256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D541C7-EEE6-E746-AADA-6593B647488C}">
      <dsp:nvSpPr>
        <dsp:cNvPr id="0" name=""/>
        <dsp:cNvSpPr/>
      </dsp:nvSpPr>
      <dsp:spPr>
        <a:xfrm>
          <a:off x="1015967" y="2079889"/>
          <a:ext cx="1936750" cy="12588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>
              <a:solidFill>
                <a:schemeClr val="tx1"/>
              </a:solidFill>
            </a:rPr>
            <a:t>Reward</a:t>
          </a:r>
          <a:endParaRPr lang="zh-CN" altLang="en-US" sz="3100" kern="1200" dirty="0">
            <a:solidFill>
              <a:schemeClr val="tx1"/>
            </a:solidFill>
          </a:endParaRPr>
        </a:p>
      </dsp:txBody>
      <dsp:txXfrm>
        <a:off x="1077421" y="2141343"/>
        <a:ext cx="1813842" cy="1135979"/>
      </dsp:txXfrm>
    </dsp:sp>
    <dsp:sp modelId="{06F43C61-2B8B-D24C-A9D9-B04BB3CC8841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102380" y="1435179"/>
              </a:moveTo>
              <a:arcTo wR="2079657" hR="2079657" stAng="11883178" swAng="26256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E3CAAF-CA92-CE48-8498-3AD9F655249F}">
      <dsp:nvSpPr>
        <dsp:cNvPr id="0" name=""/>
        <dsp:cNvSpPr/>
      </dsp:nvSpPr>
      <dsp:spPr>
        <a:xfrm>
          <a:off x="3174007" y="3160"/>
          <a:ext cx="1779984" cy="115698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State</a:t>
          </a:r>
          <a:endParaRPr lang="zh-CN" altLang="en-US" sz="28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3230487" y="59640"/>
        <a:ext cx="1667024" cy="1044029"/>
      </dsp:txXfrm>
    </dsp:sp>
    <dsp:sp modelId="{4097BCD9-F5C7-644D-9EE6-1CE412C2E7FB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3212328" y="183458"/>
              </a:moveTo>
              <a:arcTo wR="2310126" hR="2310126" stAng="17579295" swAng="1959991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A1318-EF7E-B143-B591-10AE19DA3091}">
      <dsp:nvSpPr>
        <dsp:cNvPr id="0" name=""/>
        <dsp:cNvSpPr/>
      </dsp:nvSpPr>
      <dsp:spPr>
        <a:xfrm>
          <a:off x="5371068" y="1599418"/>
          <a:ext cx="1779984" cy="115698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Action</a:t>
          </a:r>
          <a:endParaRPr lang="zh-CN" altLang="en-US" sz="28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5427548" y="1655898"/>
        <a:ext cx="1667024" cy="1044029"/>
      </dsp:txXfrm>
    </dsp:sp>
    <dsp:sp modelId="{2DA745F1-D5A6-114E-9E8D-1788617EBD58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4617101" y="2189512"/>
              </a:moveTo>
              <a:arcTo wR="2310126" hR="2310126" stAng="21420430" swAng="2195114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F19433-2087-1D40-810B-23952E43E78F}">
      <dsp:nvSpPr>
        <dsp:cNvPr id="0" name=""/>
        <dsp:cNvSpPr/>
      </dsp:nvSpPr>
      <dsp:spPr>
        <a:xfrm>
          <a:off x="4531865" y="4182218"/>
          <a:ext cx="1779984" cy="115698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Transition</a:t>
          </a:r>
          <a:endParaRPr lang="zh-CN" altLang="en-US" sz="28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4588345" y="4238698"/>
        <a:ext cx="1667024" cy="1044029"/>
      </dsp:txXfrm>
    </dsp:sp>
    <dsp:sp modelId="{769F7878-983F-A847-BBC0-7EC3DC3D03E3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2768824" y="4574254"/>
              </a:moveTo>
              <a:arcTo wR="2310126" hR="2310126" stAng="4712834" swAng="1374332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D541C7-EEE6-E746-AADA-6593B647488C}">
      <dsp:nvSpPr>
        <dsp:cNvPr id="0" name=""/>
        <dsp:cNvSpPr/>
      </dsp:nvSpPr>
      <dsp:spPr>
        <a:xfrm>
          <a:off x="1816149" y="4182218"/>
          <a:ext cx="1779984" cy="115698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Reward</a:t>
          </a:r>
          <a:endParaRPr lang="zh-CN" altLang="en-US" sz="28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1872629" y="4238698"/>
        <a:ext cx="1667024" cy="1044029"/>
      </dsp:txXfrm>
    </dsp:sp>
    <dsp:sp modelId="{06F43C61-2B8B-D24C-A9D9-B04BB3CC8841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385803" y="3588275"/>
              </a:moveTo>
              <a:arcTo wR="2310126" hR="2310126" stAng="8784456" swAng="2195114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BD4C39-DFC5-1143-A138-C159758BA0F2}">
      <dsp:nvSpPr>
        <dsp:cNvPr id="0" name=""/>
        <dsp:cNvSpPr/>
      </dsp:nvSpPr>
      <dsp:spPr>
        <a:xfrm>
          <a:off x="976947" y="1599418"/>
          <a:ext cx="1779984" cy="115698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>
              <a:solidFill>
                <a:schemeClr val="tx1"/>
              </a:solidFill>
            </a:rPr>
            <a:t>Value</a:t>
          </a:r>
          <a:endParaRPr lang="zh-CN" altLang="en-US" sz="2800" kern="1200" dirty="0">
            <a:solidFill>
              <a:schemeClr val="tx1"/>
            </a:solidFill>
          </a:endParaRPr>
        </a:p>
      </dsp:txBody>
      <dsp:txXfrm>
        <a:off x="1033427" y="1655898"/>
        <a:ext cx="1667024" cy="1044029"/>
      </dsp:txXfrm>
    </dsp:sp>
    <dsp:sp modelId="{91D51320-3A17-0345-B95E-C3684B98B4BF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402763" y="1006803"/>
              </a:moveTo>
              <a:arcTo wR="2310126" hR="2310126" stAng="12860714" swAng="1959991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E3CAAF-CA92-CE48-8498-3AD9F655249F}">
      <dsp:nvSpPr>
        <dsp:cNvPr id="0" name=""/>
        <dsp:cNvSpPr/>
      </dsp:nvSpPr>
      <dsp:spPr>
        <a:xfrm>
          <a:off x="3095624" y="232"/>
          <a:ext cx="1936750" cy="12588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State</a:t>
          </a:r>
          <a:endParaRPr lang="zh-CN" altLang="en-US" sz="31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3157078" y="61686"/>
        <a:ext cx="1813842" cy="1135979"/>
      </dsp:txXfrm>
    </dsp:sp>
    <dsp:sp modelId="{4097BCD9-F5C7-644D-9EE6-1CE412C2E7FB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3061980" y="246622"/>
              </a:moveTo>
              <a:arcTo wR="2079657" hR="2079657" stAng="17891212" swAng="26256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A1318-EF7E-B143-B591-10AE19DA3091}">
      <dsp:nvSpPr>
        <dsp:cNvPr id="0" name=""/>
        <dsp:cNvSpPr/>
      </dsp:nvSpPr>
      <dsp:spPr>
        <a:xfrm>
          <a:off x="5175282" y="2079889"/>
          <a:ext cx="1936750" cy="12588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Action</a:t>
          </a:r>
          <a:endParaRPr lang="zh-CN" altLang="en-US" sz="31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5236736" y="2141343"/>
        <a:ext cx="1813842" cy="1135979"/>
      </dsp:txXfrm>
    </dsp:sp>
    <dsp:sp modelId="{2DA745F1-D5A6-114E-9E8D-1788617EBD58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4056933" y="2724134"/>
              </a:moveTo>
              <a:arcTo wR="2079657" hR="2079657" stAng="1083178" swAng="26256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F19433-2087-1D40-810B-23952E43E78F}">
      <dsp:nvSpPr>
        <dsp:cNvPr id="0" name=""/>
        <dsp:cNvSpPr/>
      </dsp:nvSpPr>
      <dsp:spPr>
        <a:xfrm>
          <a:off x="3095625" y="4159546"/>
          <a:ext cx="1936750" cy="12588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Transition</a:t>
          </a:r>
          <a:endParaRPr lang="zh-CN" altLang="en-US" sz="31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3157079" y="4221000"/>
        <a:ext cx="1813842" cy="1135979"/>
      </dsp:txXfrm>
    </dsp:sp>
    <dsp:sp modelId="{769F7878-983F-A847-BBC0-7EC3DC3D03E3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1097333" y="3912691"/>
              </a:moveTo>
              <a:arcTo wR="2079657" hR="2079657" stAng="7091212" swAng="26256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D541C7-EEE6-E746-AADA-6593B647488C}">
      <dsp:nvSpPr>
        <dsp:cNvPr id="0" name=""/>
        <dsp:cNvSpPr/>
      </dsp:nvSpPr>
      <dsp:spPr>
        <a:xfrm>
          <a:off x="1015967" y="2079889"/>
          <a:ext cx="1936750" cy="12588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Reward</a:t>
          </a:r>
          <a:endParaRPr lang="zh-CN" altLang="en-US" sz="31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1077421" y="2141343"/>
        <a:ext cx="1813842" cy="1135979"/>
      </dsp:txXfrm>
    </dsp:sp>
    <dsp:sp modelId="{06F43C61-2B8B-D24C-A9D9-B04BB3CC8841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102380" y="1435179"/>
              </a:moveTo>
              <a:arcTo wR="2079657" hR="2079657" stAng="11883178" swAng="26256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E3CAAF-CA92-CE48-8498-3AD9F655249F}">
      <dsp:nvSpPr>
        <dsp:cNvPr id="0" name=""/>
        <dsp:cNvSpPr/>
      </dsp:nvSpPr>
      <dsp:spPr>
        <a:xfrm>
          <a:off x="3095624" y="232"/>
          <a:ext cx="1936750" cy="12588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>
              <a:solidFill>
                <a:schemeClr val="tx1"/>
              </a:solidFill>
            </a:rPr>
            <a:t>State</a:t>
          </a:r>
          <a:endParaRPr lang="zh-CN" altLang="en-US" sz="3100" kern="1200" dirty="0">
            <a:solidFill>
              <a:schemeClr val="tx1"/>
            </a:solidFill>
          </a:endParaRPr>
        </a:p>
      </dsp:txBody>
      <dsp:txXfrm>
        <a:off x="3157078" y="61686"/>
        <a:ext cx="1813842" cy="1135979"/>
      </dsp:txXfrm>
    </dsp:sp>
    <dsp:sp modelId="{4097BCD9-F5C7-644D-9EE6-1CE412C2E7FB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3061980" y="246622"/>
              </a:moveTo>
              <a:arcTo wR="2079657" hR="2079657" stAng="17891212" swAng="26256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A1318-EF7E-B143-B591-10AE19DA3091}">
      <dsp:nvSpPr>
        <dsp:cNvPr id="0" name=""/>
        <dsp:cNvSpPr/>
      </dsp:nvSpPr>
      <dsp:spPr>
        <a:xfrm>
          <a:off x="5175282" y="2079889"/>
          <a:ext cx="1936750" cy="12588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Action</a:t>
          </a:r>
          <a:endParaRPr lang="zh-CN" altLang="en-US" sz="31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5236736" y="2141343"/>
        <a:ext cx="1813842" cy="1135979"/>
      </dsp:txXfrm>
    </dsp:sp>
    <dsp:sp modelId="{2DA745F1-D5A6-114E-9E8D-1788617EBD58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4056933" y="2724134"/>
              </a:moveTo>
              <a:arcTo wR="2079657" hR="2079657" stAng="1083178" swAng="26256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F19433-2087-1D40-810B-23952E43E78F}">
      <dsp:nvSpPr>
        <dsp:cNvPr id="0" name=""/>
        <dsp:cNvSpPr/>
      </dsp:nvSpPr>
      <dsp:spPr>
        <a:xfrm>
          <a:off x="3095625" y="4159546"/>
          <a:ext cx="1936750" cy="12588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Transition</a:t>
          </a:r>
          <a:endParaRPr lang="zh-CN" altLang="en-US" sz="31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3157079" y="4221000"/>
        <a:ext cx="1813842" cy="1135979"/>
      </dsp:txXfrm>
    </dsp:sp>
    <dsp:sp modelId="{769F7878-983F-A847-BBC0-7EC3DC3D03E3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1097333" y="3912691"/>
              </a:moveTo>
              <a:arcTo wR="2079657" hR="2079657" stAng="7091212" swAng="26256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D541C7-EEE6-E746-AADA-6593B647488C}">
      <dsp:nvSpPr>
        <dsp:cNvPr id="0" name=""/>
        <dsp:cNvSpPr/>
      </dsp:nvSpPr>
      <dsp:spPr>
        <a:xfrm>
          <a:off x="1015967" y="2079889"/>
          <a:ext cx="1936750" cy="12588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Reward</a:t>
          </a:r>
          <a:endParaRPr lang="zh-CN" altLang="en-US" sz="31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1077421" y="2141343"/>
        <a:ext cx="1813842" cy="1135979"/>
      </dsp:txXfrm>
    </dsp:sp>
    <dsp:sp modelId="{06F43C61-2B8B-D24C-A9D9-B04BB3CC8841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102380" y="1435179"/>
              </a:moveTo>
              <a:arcTo wR="2079657" hR="2079657" stAng="11883178" swAng="26256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E3CAAF-CA92-CE48-8498-3AD9F655249F}">
      <dsp:nvSpPr>
        <dsp:cNvPr id="0" name=""/>
        <dsp:cNvSpPr/>
      </dsp:nvSpPr>
      <dsp:spPr>
        <a:xfrm>
          <a:off x="3095624" y="232"/>
          <a:ext cx="1936750" cy="12588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State</a:t>
          </a:r>
          <a:endParaRPr lang="zh-CN" altLang="en-US" sz="31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3157078" y="61686"/>
        <a:ext cx="1813842" cy="1135979"/>
      </dsp:txXfrm>
    </dsp:sp>
    <dsp:sp modelId="{4097BCD9-F5C7-644D-9EE6-1CE412C2E7FB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3061980" y="246622"/>
              </a:moveTo>
              <a:arcTo wR="2079657" hR="2079657" stAng="17891212" swAng="26256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A1318-EF7E-B143-B591-10AE19DA3091}">
      <dsp:nvSpPr>
        <dsp:cNvPr id="0" name=""/>
        <dsp:cNvSpPr/>
      </dsp:nvSpPr>
      <dsp:spPr>
        <a:xfrm>
          <a:off x="5175282" y="2079889"/>
          <a:ext cx="1936750" cy="12588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>
              <a:solidFill>
                <a:schemeClr val="tx1"/>
              </a:solidFill>
            </a:rPr>
            <a:t>Action</a:t>
          </a:r>
          <a:endParaRPr lang="zh-CN" altLang="en-US" sz="3100" kern="1200" dirty="0">
            <a:solidFill>
              <a:schemeClr val="tx1"/>
            </a:solidFill>
          </a:endParaRPr>
        </a:p>
      </dsp:txBody>
      <dsp:txXfrm>
        <a:off x="5236736" y="2141343"/>
        <a:ext cx="1813842" cy="1135979"/>
      </dsp:txXfrm>
    </dsp:sp>
    <dsp:sp modelId="{2DA745F1-D5A6-114E-9E8D-1788617EBD58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4056933" y="2724134"/>
              </a:moveTo>
              <a:arcTo wR="2079657" hR="2079657" stAng="1083178" swAng="26256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F19433-2087-1D40-810B-23952E43E78F}">
      <dsp:nvSpPr>
        <dsp:cNvPr id="0" name=""/>
        <dsp:cNvSpPr/>
      </dsp:nvSpPr>
      <dsp:spPr>
        <a:xfrm>
          <a:off x="3095625" y="4159546"/>
          <a:ext cx="1936750" cy="12588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Transition</a:t>
          </a:r>
          <a:endParaRPr lang="zh-CN" altLang="en-US" sz="31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3157079" y="4221000"/>
        <a:ext cx="1813842" cy="1135979"/>
      </dsp:txXfrm>
    </dsp:sp>
    <dsp:sp modelId="{769F7878-983F-A847-BBC0-7EC3DC3D03E3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1097333" y="3912691"/>
              </a:moveTo>
              <a:arcTo wR="2079657" hR="2079657" stAng="7091212" swAng="26256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D541C7-EEE6-E746-AADA-6593B647488C}">
      <dsp:nvSpPr>
        <dsp:cNvPr id="0" name=""/>
        <dsp:cNvSpPr/>
      </dsp:nvSpPr>
      <dsp:spPr>
        <a:xfrm>
          <a:off x="1015967" y="2079889"/>
          <a:ext cx="1936750" cy="12588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Reward</a:t>
          </a:r>
          <a:endParaRPr lang="zh-CN" altLang="en-US" sz="31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1077421" y="2141343"/>
        <a:ext cx="1813842" cy="1135979"/>
      </dsp:txXfrm>
    </dsp:sp>
    <dsp:sp modelId="{06F43C61-2B8B-D24C-A9D9-B04BB3CC8841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102380" y="1435179"/>
              </a:moveTo>
              <a:arcTo wR="2079657" hR="2079657" stAng="11883178" swAng="26256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E3CAAF-CA92-CE48-8498-3AD9F655249F}">
      <dsp:nvSpPr>
        <dsp:cNvPr id="0" name=""/>
        <dsp:cNvSpPr/>
      </dsp:nvSpPr>
      <dsp:spPr>
        <a:xfrm>
          <a:off x="3095624" y="232"/>
          <a:ext cx="1936750" cy="12588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State</a:t>
          </a:r>
          <a:endParaRPr lang="zh-CN" altLang="en-US" sz="31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3157078" y="61686"/>
        <a:ext cx="1813842" cy="1135979"/>
      </dsp:txXfrm>
    </dsp:sp>
    <dsp:sp modelId="{4097BCD9-F5C7-644D-9EE6-1CE412C2E7FB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3061980" y="246622"/>
              </a:moveTo>
              <a:arcTo wR="2079657" hR="2079657" stAng="17891212" swAng="26256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A1318-EF7E-B143-B591-10AE19DA3091}">
      <dsp:nvSpPr>
        <dsp:cNvPr id="0" name=""/>
        <dsp:cNvSpPr/>
      </dsp:nvSpPr>
      <dsp:spPr>
        <a:xfrm>
          <a:off x="5175282" y="2079889"/>
          <a:ext cx="1936750" cy="12588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Action</a:t>
          </a:r>
          <a:endParaRPr lang="zh-CN" altLang="en-US" sz="31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5236736" y="2141343"/>
        <a:ext cx="1813842" cy="1135979"/>
      </dsp:txXfrm>
    </dsp:sp>
    <dsp:sp modelId="{2DA745F1-D5A6-114E-9E8D-1788617EBD58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4056933" y="2724134"/>
              </a:moveTo>
              <a:arcTo wR="2079657" hR="2079657" stAng="1083178" swAng="26256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F19433-2087-1D40-810B-23952E43E78F}">
      <dsp:nvSpPr>
        <dsp:cNvPr id="0" name=""/>
        <dsp:cNvSpPr/>
      </dsp:nvSpPr>
      <dsp:spPr>
        <a:xfrm>
          <a:off x="3095625" y="4159546"/>
          <a:ext cx="1936750" cy="12588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>
              <a:solidFill>
                <a:schemeClr val="tx1"/>
              </a:solidFill>
            </a:rPr>
            <a:t>Transition</a:t>
          </a:r>
          <a:endParaRPr lang="zh-CN" altLang="en-US" sz="3100" kern="1200" dirty="0">
            <a:solidFill>
              <a:schemeClr val="tx1"/>
            </a:solidFill>
          </a:endParaRPr>
        </a:p>
      </dsp:txBody>
      <dsp:txXfrm>
        <a:off x="3157079" y="4221000"/>
        <a:ext cx="1813842" cy="1135979"/>
      </dsp:txXfrm>
    </dsp:sp>
    <dsp:sp modelId="{769F7878-983F-A847-BBC0-7EC3DC3D03E3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1097333" y="3912691"/>
              </a:moveTo>
              <a:arcTo wR="2079657" hR="2079657" stAng="7091212" swAng="26256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D541C7-EEE6-E746-AADA-6593B647488C}">
      <dsp:nvSpPr>
        <dsp:cNvPr id="0" name=""/>
        <dsp:cNvSpPr/>
      </dsp:nvSpPr>
      <dsp:spPr>
        <a:xfrm>
          <a:off x="1015967" y="2079889"/>
          <a:ext cx="1936750" cy="12588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Reward</a:t>
          </a:r>
          <a:endParaRPr lang="zh-CN" altLang="en-US" sz="31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1077421" y="2141343"/>
        <a:ext cx="1813842" cy="1135979"/>
      </dsp:txXfrm>
    </dsp:sp>
    <dsp:sp modelId="{06F43C61-2B8B-D24C-A9D9-B04BB3CC8841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102380" y="1435179"/>
              </a:moveTo>
              <a:arcTo wR="2079657" hR="2079657" stAng="11883178" swAng="26256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E3CAAF-CA92-CE48-8498-3AD9F655249F}">
      <dsp:nvSpPr>
        <dsp:cNvPr id="0" name=""/>
        <dsp:cNvSpPr/>
      </dsp:nvSpPr>
      <dsp:spPr>
        <a:xfrm>
          <a:off x="3095624" y="232"/>
          <a:ext cx="1936750" cy="12588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/>
            <a:t>State</a:t>
          </a:r>
          <a:endParaRPr lang="zh-CN" altLang="en-US" sz="3100" kern="1200" dirty="0"/>
        </a:p>
      </dsp:txBody>
      <dsp:txXfrm>
        <a:off x="3157078" y="61686"/>
        <a:ext cx="1813842" cy="1135979"/>
      </dsp:txXfrm>
    </dsp:sp>
    <dsp:sp modelId="{4097BCD9-F5C7-644D-9EE6-1CE412C2E7FB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3061980" y="246622"/>
              </a:moveTo>
              <a:arcTo wR="2079657" hR="2079657" stAng="17891212" swAng="26256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A1318-EF7E-B143-B591-10AE19DA3091}">
      <dsp:nvSpPr>
        <dsp:cNvPr id="0" name=""/>
        <dsp:cNvSpPr/>
      </dsp:nvSpPr>
      <dsp:spPr>
        <a:xfrm>
          <a:off x="5175282" y="2079889"/>
          <a:ext cx="1936750" cy="12588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Action</a:t>
          </a:r>
          <a:endParaRPr lang="zh-CN" altLang="en-US" sz="31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5236736" y="2141343"/>
        <a:ext cx="1813842" cy="1135979"/>
      </dsp:txXfrm>
    </dsp:sp>
    <dsp:sp modelId="{2DA745F1-D5A6-114E-9E8D-1788617EBD58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4056933" y="2724134"/>
              </a:moveTo>
              <a:arcTo wR="2079657" hR="2079657" stAng="1083178" swAng="26256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F19433-2087-1D40-810B-23952E43E78F}">
      <dsp:nvSpPr>
        <dsp:cNvPr id="0" name=""/>
        <dsp:cNvSpPr/>
      </dsp:nvSpPr>
      <dsp:spPr>
        <a:xfrm>
          <a:off x="3095625" y="4159546"/>
          <a:ext cx="1936750" cy="12588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Transition</a:t>
          </a:r>
          <a:endParaRPr lang="zh-CN" altLang="en-US" sz="31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3157079" y="4221000"/>
        <a:ext cx="1813842" cy="1135979"/>
      </dsp:txXfrm>
    </dsp:sp>
    <dsp:sp modelId="{769F7878-983F-A847-BBC0-7EC3DC3D03E3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1097333" y="3912691"/>
              </a:moveTo>
              <a:arcTo wR="2079657" hR="2079657" stAng="7091212" swAng="26256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D541C7-EEE6-E746-AADA-6593B647488C}">
      <dsp:nvSpPr>
        <dsp:cNvPr id="0" name=""/>
        <dsp:cNvSpPr/>
      </dsp:nvSpPr>
      <dsp:spPr>
        <a:xfrm>
          <a:off x="1015967" y="2079889"/>
          <a:ext cx="1936750" cy="12588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Reward</a:t>
          </a:r>
          <a:endParaRPr lang="zh-CN" altLang="en-US" sz="31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1077421" y="2141343"/>
        <a:ext cx="1813842" cy="1135979"/>
      </dsp:txXfrm>
    </dsp:sp>
    <dsp:sp modelId="{06F43C61-2B8B-D24C-A9D9-B04BB3CC8841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102380" y="1435179"/>
              </a:moveTo>
              <a:arcTo wR="2079657" hR="2079657" stAng="11883178" swAng="26256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E3CAAF-CA92-CE48-8498-3AD9F655249F}">
      <dsp:nvSpPr>
        <dsp:cNvPr id="0" name=""/>
        <dsp:cNvSpPr/>
      </dsp:nvSpPr>
      <dsp:spPr>
        <a:xfrm>
          <a:off x="3095624" y="232"/>
          <a:ext cx="1936750" cy="12588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State</a:t>
          </a:r>
          <a:endParaRPr lang="zh-CN" altLang="en-US" sz="31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3157078" y="61686"/>
        <a:ext cx="1813842" cy="1135979"/>
      </dsp:txXfrm>
    </dsp:sp>
    <dsp:sp modelId="{4097BCD9-F5C7-644D-9EE6-1CE412C2E7FB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3061980" y="246622"/>
              </a:moveTo>
              <a:arcTo wR="2079657" hR="2079657" stAng="17891212" swAng="26256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A1318-EF7E-B143-B591-10AE19DA3091}">
      <dsp:nvSpPr>
        <dsp:cNvPr id="0" name=""/>
        <dsp:cNvSpPr/>
      </dsp:nvSpPr>
      <dsp:spPr>
        <a:xfrm>
          <a:off x="5175282" y="2079889"/>
          <a:ext cx="1936750" cy="12588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Action</a:t>
          </a:r>
          <a:endParaRPr lang="zh-CN" altLang="en-US" sz="31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5236736" y="2141343"/>
        <a:ext cx="1813842" cy="1135979"/>
      </dsp:txXfrm>
    </dsp:sp>
    <dsp:sp modelId="{2DA745F1-D5A6-114E-9E8D-1788617EBD58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4056933" y="2724134"/>
              </a:moveTo>
              <a:arcTo wR="2079657" hR="2079657" stAng="1083178" swAng="26256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F19433-2087-1D40-810B-23952E43E78F}">
      <dsp:nvSpPr>
        <dsp:cNvPr id="0" name=""/>
        <dsp:cNvSpPr/>
      </dsp:nvSpPr>
      <dsp:spPr>
        <a:xfrm>
          <a:off x="3095625" y="4159546"/>
          <a:ext cx="1936750" cy="12588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Transition</a:t>
          </a:r>
          <a:endParaRPr lang="zh-CN" altLang="en-US" sz="31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3157079" y="4221000"/>
        <a:ext cx="1813842" cy="1135979"/>
      </dsp:txXfrm>
    </dsp:sp>
    <dsp:sp modelId="{769F7878-983F-A847-BBC0-7EC3DC3D03E3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1097333" y="3912691"/>
              </a:moveTo>
              <a:arcTo wR="2079657" hR="2079657" stAng="7091212" swAng="26256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D541C7-EEE6-E746-AADA-6593B647488C}">
      <dsp:nvSpPr>
        <dsp:cNvPr id="0" name=""/>
        <dsp:cNvSpPr/>
      </dsp:nvSpPr>
      <dsp:spPr>
        <a:xfrm>
          <a:off x="1015967" y="2079889"/>
          <a:ext cx="1936750" cy="12588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>
              <a:solidFill>
                <a:schemeClr val="tx1"/>
              </a:solidFill>
            </a:rPr>
            <a:t>Reward</a:t>
          </a:r>
          <a:endParaRPr lang="zh-CN" altLang="en-US" sz="3100" kern="1200" dirty="0">
            <a:solidFill>
              <a:schemeClr val="tx1"/>
            </a:solidFill>
          </a:endParaRPr>
        </a:p>
      </dsp:txBody>
      <dsp:txXfrm>
        <a:off x="1077421" y="2141343"/>
        <a:ext cx="1813842" cy="1135979"/>
      </dsp:txXfrm>
    </dsp:sp>
    <dsp:sp modelId="{06F43C61-2B8B-D24C-A9D9-B04BB3CC8841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102380" y="1435179"/>
              </a:moveTo>
              <a:arcTo wR="2079657" hR="2079657" stAng="11883178" swAng="26256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E3CAAF-CA92-CE48-8498-3AD9F655249F}">
      <dsp:nvSpPr>
        <dsp:cNvPr id="0" name=""/>
        <dsp:cNvSpPr/>
      </dsp:nvSpPr>
      <dsp:spPr>
        <a:xfrm>
          <a:off x="3174007" y="3160"/>
          <a:ext cx="1779984" cy="115698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State</a:t>
          </a:r>
          <a:endParaRPr lang="zh-CN" altLang="en-US" sz="28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3230487" y="59640"/>
        <a:ext cx="1667024" cy="1044029"/>
      </dsp:txXfrm>
    </dsp:sp>
    <dsp:sp modelId="{4097BCD9-F5C7-644D-9EE6-1CE412C2E7FB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3212328" y="183458"/>
              </a:moveTo>
              <a:arcTo wR="2310126" hR="2310126" stAng="17579295" swAng="1959991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A1318-EF7E-B143-B591-10AE19DA3091}">
      <dsp:nvSpPr>
        <dsp:cNvPr id="0" name=""/>
        <dsp:cNvSpPr/>
      </dsp:nvSpPr>
      <dsp:spPr>
        <a:xfrm>
          <a:off x="5371068" y="1599418"/>
          <a:ext cx="1779984" cy="115698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Action</a:t>
          </a:r>
          <a:endParaRPr lang="zh-CN" altLang="en-US" sz="28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5427548" y="1655898"/>
        <a:ext cx="1667024" cy="1044029"/>
      </dsp:txXfrm>
    </dsp:sp>
    <dsp:sp modelId="{2DA745F1-D5A6-114E-9E8D-1788617EBD58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4617101" y="2189512"/>
              </a:moveTo>
              <a:arcTo wR="2310126" hR="2310126" stAng="21420430" swAng="2195114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F19433-2087-1D40-810B-23952E43E78F}">
      <dsp:nvSpPr>
        <dsp:cNvPr id="0" name=""/>
        <dsp:cNvSpPr/>
      </dsp:nvSpPr>
      <dsp:spPr>
        <a:xfrm>
          <a:off x="4531865" y="4182218"/>
          <a:ext cx="1779984" cy="115698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Transition</a:t>
          </a:r>
          <a:endParaRPr lang="zh-CN" altLang="en-US" sz="28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4588345" y="4238698"/>
        <a:ext cx="1667024" cy="1044029"/>
      </dsp:txXfrm>
    </dsp:sp>
    <dsp:sp modelId="{769F7878-983F-A847-BBC0-7EC3DC3D03E3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2768824" y="4574254"/>
              </a:moveTo>
              <a:arcTo wR="2310126" hR="2310126" stAng="4712834" swAng="1374332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D541C7-EEE6-E746-AADA-6593B647488C}">
      <dsp:nvSpPr>
        <dsp:cNvPr id="0" name=""/>
        <dsp:cNvSpPr/>
      </dsp:nvSpPr>
      <dsp:spPr>
        <a:xfrm>
          <a:off x="1816149" y="4182218"/>
          <a:ext cx="1779984" cy="115698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Reward</a:t>
          </a:r>
          <a:endParaRPr lang="zh-CN" altLang="en-US" sz="28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1872629" y="4238698"/>
        <a:ext cx="1667024" cy="1044029"/>
      </dsp:txXfrm>
    </dsp:sp>
    <dsp:sp modelId="{06F43C61-2B8B-D24C-A9D9-B04BB3CC8841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385803" y="3588275"/>
              </a:moveTo>
              <a:arcTo wR="2310126" hR="2310126" stAng="8784456" swAng="2195114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53D08-3CB6-1549-B628-E509E37722E1}">
      <dsp:nvSpPr>
        <dsp:cNvPr id="0" name=""/>
        <dsp:cNvSpPr/>
      </dsp:nvSpPr>
      <dsp:spPr>
        <a:xfrm>
          <a:off x="976947" y="1599418"/>
          <a:ext cx="1779984" cy="115698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>
              <a:solidFill>
                <a:schemeClr val="tx1"/>
              </a:solidFill>
            </a:rPr>
            <a:t>Value</a:t>
          </a:r>
          <a:endParaRPr lang="zh-CN" altLang="en-US" sz="2800" kern="1200" dirty="0">
            <a:solidFill>
              <a:schemeClr val="tx1"/>
            </a:solidFill>
          </a:endParaRPr>
        </a:p>
      </dsp:txBody>
      <dsp:txXfrm>
        <a:off x="1033427" y="1655898"/>
        <a:ext cx="1667024" cy="1044029"/>
      </dsp:txXfrm>
    </dsp:sp>
    <dsp:sp modelId="{4DCF68A1-7843-C345-8A2E-F3879F942766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402763" y="1006803"/>
              </a:moveTo>
              <a:arcTo wR="2310126" hR="2310126" stAng="12860714" swAng="1959991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E3CAAF-CA92-CE48-8498-3AD9F655249F}">
      <dsp:nvSpPr>
        <dsp:cNvPr id="0" name=""/>
        <dsp:cNvSpPr/>
      </dsp:nvSpPr>
      <dsp:spPr>
        <a:xfrm>
          <a:off x="3174007" y="3160"/>
          <a:ext cx="1779984" cy="115698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State</a:t>
          </a:r>
          <a:endParaRPr lang="zh-CN" altLang="en-US" sz="28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3230487" y="59640"/>
        <a:ext cx="1667024" cy="1044029"/>
      </dsp:txXfrm>
    </dsp:sp>
    <dsp:sp modelId="{4097BCD9-F5C7-644D-9EE6-1CE412C2E7FB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3212328" y="183458"/>
              </a:moveTo>
              <a:arcTo wR="2310126" hR="2310126" stAng="17579295" swAng="1959991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A1318-EF7E-B143-B591-10AE19DA3091}">
      <dsp:nvSpPr>
        <dsp:cNvPr id="0" name=""/>
        <dsp:cNvSpPr/>
      </dsp:nvSpPr>
      <dsp:spPr>
        <a:xfrm>
          <a:off x="5371068" y="1599418"/>
          <a:ext cx="1779984" cy="115698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Action</a:t>
          </a:r>
          <a:endParaRPr lang="zh-CN" altLang="en-US" sz="28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5427548" y="1655898"/>
        <a:ext cx="1667024" cy="1044029"/>
      </dsp:txXfrm>
    </dsp:sp>
    <dsp:sp modelId="{2DA745F1-D5A6-114E-9E8D-1788617EBD58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4617101" y="2189512"/>
              </a:moveTo>
              <a:arcTo wR="2310126" hR="2310126" stAng="21420430" swAng="2195114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F19433-2087-1D40-810B-23952E43E78F}">
      <dsp:nvSpPr>
        <dsp:cNvPr id="0" name=""/>
        <dsp:cNvSpPr/>
      </dsp:nvSpPr>
      <dsp:spPr>
        <a:xfrm>
          <a:off x="4531865" y="4182218"/>
          <a:ext cx="1779984" cy="115698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Transition</a:t>
          </a:r>
          <a:endParaRPr lang="zh-CN" altLang="en-US" sz="28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4588345" y="4238698"/>
        <a:ext cx="1667024" cy="1044029"/>
      </dsp:txXfrm>
    </dsp:sp>
    <dsp:sp modelId="{769F7878-983F-A847-BBC0-7EC3DC3D03E3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2768824" y="4574254"/>
              </a:moveTo>
              <a:arcTo wR="2310126" hR="2310126" stAng="4712834" swAng="1374332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D541C7-EEE6-E746-AADA-6593B647488C}">
      <dsp:nvSpPr>
        <dsp:cNvPr id="0" name=""/>
        <dsp:cNvSpPr/>
      </dsp:nvSpPr>
      <dsp:spPr>
        <a:xfrm>
          <a:off x="1816149" y="4182218"/>
          <a:ext cx="1779984" cy="115698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Reward</a:t>
          </a:r>
          <a:endParaRPr lang="zh-CN" altLang="en-US" sz="28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1872629" y="4238698"/>
        <a:ext cx="1667024" cy="1044029"/>
      </dsp:txXfrm>
    </dsp:sp>
    <dsp:sp modelId="{06F43C61-2B8B-D24C-A9D9-B04BB3CC8841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385803" y="3588275"/>
              </a:moveTo>
              <a:arcTo wR="2310126" hR="2310126" stAng="8784456" swAng="2195114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53D08-3CB6-1549-B628-E509E37722E1}">
      <dsp:nvSpPr>
        <dsp:cNvPr id="0" name=""/>
        <dsp:cNvSpPr/>
      </dsp:nvSpPr>
      <dsp:spPr>
        <a:xfrm>
          <a:off x="976947" y="1599418"/>
          <a:ext cx="1779984" cy="115698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>
              <a:solidFill>
                <a:schemeClr val="tx1"/>
              </a:solidFill>
            </a:rPr>
            <a:t>Value</a:t>
          </a:r>
          <a:endParaRPr lang="zh-CN" altLang="en-US" sz="2800" kern="1200" dirty="0">
            <a:solidFill>
              <a:schemeClr val="tx1"/>
            </a:solidFill>
          </a:endParaRPr>
        </a:p>
      </dsp:txBody>
      <dsp:txXfrm>
        <a:off x="1033427" y="1655898"/>
        <a:ext cx="1667024" cy="1044029"/>
      </dsp:txXfrm>
    </dsp:sp>
    <dsp:sp modelId="{4DCF68A1-7843-C345-8A2E-F3879F942766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402763" y="1006803"/>
              </a:moveTo>
              <a:arcTo wR="2310126" hR="2310126" stAng="12860714" swAng="1959991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E3CAAF-CA92-CE48-8498-3AD9F655249F}">
      <dsp:nvSpPr>
        <dsp:cNvPr id="0" name=""/>
        <dsp:cNvSpPr/>
      </dsp:nvSpPr>
      <dsp:spPr>
        <a:xfrm>
          <a:off x="3334742" y="2620"/>
          <a:ext cx="1458515" cy="9480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3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State</a:t>
          </a:r>
          <a:endParaRPr lang="zh-CN" altLang="en-US" sz="23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3381021" y="48899"/>
        <a:ext cx="1365957" cy="855477"/>
      </dsp:txXfrm>
    </dsp:sp>
    <dsp:sp modelId="{4097BCD9-F5C7-644D-9EE6-1CE412C2E7FB}">
      <dsp:nvSpPr>
        <dsp:cNvPr id="0" name=""/>
        <dsp:cNvSpPr/>
      </dsp:nvSpPr>
      <dsp:spPr>
        <a:xfrm>
          <a:off x="1831304" y="476638"/>
          <a:ext cx="4465390" cy="4465390"/>
        </a:xfrm>
        <a:custGeom>
          <a:avLst/>
          <a:gdLst/>
          <a:ahLst/>
          <a:cxnLst/>
          <a:rect l="0" t="0" r="0" b="0"/>
          <a:pathLst>
            <a:path>
              <a:moveTo>
                <a:pt x="2971264" y="125696"/>
              </a:moveTo>
              <a:arcTo wR="2232695" hR="2232695" stAng="17359031" swAng="15004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A1318-EF7E-B143-B591-10AE19DA3091}">
      <dsp:nvSpPr>
        <dsp:cNvPr id="0" name=""/>
        <dsp:cNvSpPr/>
      </dsp:nvSpPr>
      <dsp:spPr>
        <a:xfrm>
          <a:off x="5268312" y="1118968"/>
          <a:ext cx="1458515" cy="9480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3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Action</a:t>
          </a:r>
          <a:endParaRPr lang="zh-CN" altLang="en-US" sz="23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5314591" y="1165247"/>
        <a:ext cx="1365957" cy="855477"/>
      </dsp:txXfrm>
    </dsp:sp>
    <dsp:sp modelId="{2DA745F1-D5A6-114E-9E8D-1788617EBD58}">
      <dsp:nvSpPr>
        <dsp:cNvPr id="0" name=""/>
        <dsp:cNvSpPr/>
      </dsp:nvSpPr>
      <dsp:spPr>
        <a:xfrm>
          <a:off x="1831304" y="476638"/>
          <a:ext cx="4465390" cy="4465390"/>
        </a:xfrm>
        <a:custGeom>
          <a:avLst/>
          <a:gdLst/>
          <a:ahLst/>
          <a:cxnLst/>
          <a:rect l="0" t="0" r="0" b="0"/>
          <a:pathLst>
            <a:path>
              <a:moveTo>
                <a:pt x="4374658" y="1602679"/>
              </a:moveTo>
              <a:arcTo wR="2232695" hR="2232695" stAng="20616588" swAng="1966824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F19433-2087-1D40-810B-23952E43E78F}">
      <dsp:nvSpPr>
        <dsp:cNvPr id="0" name=""/>
        <dsp:cNvSpPr/>
      </dsp:nvSpPr>
      <dsp:spPr>
        <a:xfrm>
          <a:off x="5268312" y="3351663"/>
          <a:ext cx="1458515" cy="9480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3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Transition</a:t>
          </a:r>
          <a:endParaRPr lang="zh-CN" altLang="en-US" sz="23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5314591" y="3397942"/>
        <a:ext cx="1365957" cy="855477"/>
      </dsp:txXfrm>
    </dsp:sp>
    <dsp:sp modelId="{769F7878-983F-A847-BBC0-7EC3DC3D03E3}">
      <dsp:nvSpPr>
        <dsp:cNvPr id="0" name=""/>
        <dsp:cNvSpPr/>
      </dsp:nvSpPr>
      <dsp:spPr>
        <a:xfrm>
          <a:off x="1831304" y="476638"/>
          <a:ext cx="4465390" cy="4465390"/>
        </a:xfrm>
        <a:custGeom>
          <a:avLst/>
          <a:gdLst/>
          <a:ahLst/>
          <a:cxnLst/>
          <a:rect l="0" t="0" r="0" b="0"/>
          <a:pathLst>
            <a:path>
              <a:moveTo>
                <a:pt x="3792713" y="3829964"/>
              </a:moveTo>
              <a:arcTo wR="2232695" hR="2232695" stAng="2740559" swAng="15004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D541C7-EEE6-E746-AADA-6593B647488C}">
      <dsp:nvSpPr>
        <dsp:cNvPr id="0" name=""/>
        <dsp:cNvSpPr/>
      </dsp:nvSpPr>
      <dsp:spPr>
        <a:xfrm>
          <a:off x="3334742" y="4468010"/>
          <a:ext cx="1458515" cy="9480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3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Reward</a:t>
          </a:r>
          <a:endParaRPr lang="zh-CN" altLang="en-US" sz="23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3381021" y="4514289"/>
        <a:ext cx="1365957" cy="855477"/>
      </dsp:txXfrm>
    </dsp:sp>
    <dsp:sp modelId="{06F43C61-2B8B-D24C-A9D9-B04BB3CC8841}">
      <dsp:nvSpPr>
        <dsp:cNvPr id="0" name=""/>
        <dsp:cNvSpPr/>
      </dsp:nvSpPr>
      <dsp:spPr>
        <a:xfrm>
          <a:off x="1831304" y="476638"/>
          <a:ext cx="4465390" cy="4465390"/>
        </a:xfrm>
        <a:custGeom>
          <a:avLst/>
          <a:gdLst/>
          <a:ahLst/>
          <a:cxnLst/>
          <a:rect l="0" t="0" r="0" b="0"/>
          <a:pathLst>
            <a:path>
              <a:moveTo>
                <a:pt x="1494125" y="4339693"/>
              </a:moveTo>
              <a:arcTo wR="2232695" hR="2232695" stAng="6559031" swAng="15004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53D08-3CB6-1549-B628-E509E37722E1}">
      <dsp:nvSpPr>
        <dsp:cNvPr id="0" name=""/>
        <dsp:cNvSpPr/>
      </dsp:nvSpPr>
      <dsp:spPr>
        <a:xfrm>
          <a:off x="1401171" y="3351663"/>
          <a:ext cx="1458515" cy="9480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3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Value</a:t>
          </a:r>
          <a:endParaRPr lang="zh-CN" altLang="en-US" sz="23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1447450" y="3397942"/>
        <a:ext cx="1365957" cy="855477"/>
      </dsp:txXfrm>
    </dsp:sp>
    <dsp:sp modelId="{4DCF68A1-7843-C345-8A2E-F3879F942766}">
      <dsp:nvSpPr>
        <dsp:cNvPr id="0" name=""/>
        <dsp:cNvSpPr/>
      </dsp:nvSpPr>
      <dsp:spPr>
        <a:xfrm>
          <a:off x="1831304" y="476638"/>
          <a:ext cx="4465390" cy="4465390"/>
        </a:xfrm>
        <a:custGeom>
          <a:avLst/>
          <a:gdLst/>
          <a:ahLst/>
          <a:cxnLst/>
          <a:rect l="0" t="0" r="0" b="0"/>
          <a:pathLst>
            <a:path>
              <a:moveTo>
                <a:pt x="90731" y="2862710"/>
              </a:moveTo>
              <a:arcTo wR="2232695" hR="2232695" stAng="9816588" swAng="1966824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37BEF8-52BE-F548-A789-7E8F218A6261}">
      <dsp:nvSpPr>
        <dsp:cNvPr id="0" name=""/>
        <dsp:cNvSpPr/>
      </dsp:nvSpPr>
      <dsp:spPr>
        <a:xfrm>
          <a:off x="1401171" y="1118968"/>
          <a:ext cx="1458515" cy="9480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300" kern="1200" dirty="0" smtClean="0">
              <a:solidFill>
                <a:schemeClr val="tx1"/>
              </a:solidFill>
            </a:rPr>
            <a:t>Policy</a:t>
          </a:r>
          <a:endParaRPr lang="zh-CN" altLang="en-US" sz="2300" kern="1200" dirty="0">
            <a:solidFill>
              <a:schemeClr val="tx1"/>
            </a:solidFill>
          </a:endParaRPr>
        </a:p>
      </dsp:txBody>
      <dsp:txXfrm>
        <a:off x="1447450" y="1165247"/>
        <a:ext cx="1365957" cy="855477"/>
      </dsp:txXfrm>
    </dsp:sp>
    <dsp:sp modelId="{65F34DC3-7230-E746-95A3-9530330D2AA5}">
      <dsp:nvSpPr>
        <dsp:cNvPr id="0" name=""/>
        <dsp:cNvSpPr/>
      </dsp:nvSpPr>
      <dsp:spPr>
        <a:xfrm>
          <a:off x="1831304" y="476638"/>
          <a:ext cx="4465390" cy="4465390"/>
        </a:xfrm>
        <a:custGeom>
          <a:avLst/>
          <a:gdLst/>
          <a:ahLst/>
          <a:cxnLst/>
          <a:rect l="0" t="0" r="0" b="0"/>
          <a:pathLst>
            <a:path>
              <a:moveTo>
                <a:pt x="672677" y="635425"/>
              </a:moveTo>
              <a:arcTo wR="2232695" hR="2232695" stAng="13540559" swAng="15004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E3CAAF-CA92-CE48-8498-3AD9F655249F}">
      <dsp:nvSpPr>
        <dsp:cNvPr id="0" name=""/>
        <dsp:cNvSpPr/>
      </dsp:nvSpPr>
      <dsp:spPr>
        <a:xfrm>
          <a:off x="3531855" y="2747"/>
          <a:ext cx="1295796" cy="84226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solidFill>
                <a:schemeClr val="tx1"/>
              </a:solidFill>
            </a:rPr>
            <a:t>State</a:t>
          </a:r>
          <a:endParaRPr lang="zh-CN" altLang="en-US" sz="2000" kern="1200" dirty="0">
            <a:solidFill>
              <a:schemeClr val="tx1"/>
            </a:solidFill>
          </a:endParaRPr>
        </a:p>
      </dsp:txBody>
      <dsp:txXfrm>
        <a:off x="3572971" y="43863"/>
        <a:ext cx="1213564" cy="760035"/>
      </dsp:txXfrm>
    </dsp:sp>
    <dsp:sp modelId="{4097BCD9-F5C7-644D-9EE6-1CE412C2E7FB}">
      <dsp:nvSpPr>
        <dsp:cNvPr id="0" name=""/>
        <dsp:cNvSpPr/>
      </dsp:nvSpPr>
      <dsp:spPr>
        <a:xfrm>
          <a:off x="1775241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3060992" y="91351"/>
              </a:moveTo>
              <a:arcTo wR="2404512" hR="2404512" stAng="17150643" swAng="1256624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A1318-EF7E-B143-B591-10AE19DA3091}">
      <dsp:nvSpPr>
        <dsp:cNvPr id="0" name=""/>
        <dsp:cNvSpPr/>
      </dsp:nvSpPr>
      <dsp:spPr>
        <a:xfrm>
          <a:off x="5411778" y="908071"/>
          <a:ext cx="1295796" cy="84226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solidFill>
                <a:schemeClr val="tx1"/>
              </a:solidFill>
            </a:rPr>
            <a:t>Action</a:t>
          </a:r>
          <a:endParaRPr lang="zh-CN" altLang="en-US" sz="2000" kern="1200" dirty="0">
            <a:solidFill>
              <a:schemeClr val="tx1"/>
            </a:solidFill>
          </a:endParaRPr>
        </a:p>
      </dsp:txBody>
      <dsp:txXfrm>
        <a:off x="5452894" y="949187"/>
        <a:ext cx="1213564" cy="760035"/>
      </dsp:txXfrm>
    </dsp:sp>
    <dsp:sp modelId="{2DA745F1-D5A6-114E-9E8D-1788617EBD58}">
      <dsp:nvSpPr>
        <dsp:cNvPr id="0" name=""/>
        <dsp:cNvSpPr/>
      </dsp:nvSpPr>
      <dsp:spPr>
        <a:xfrm>
          <a:off x="1775241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4559244" y="1337362"/>
              </a:moveTo>
              <a:arcTo wR="2404512" hR="2404512" stAng="20019161" swAng="1726353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F19433-2087-1D40-810B-23952E43E78F}">
      <dsp:nvSpPr>
        <dsp:cNvPr id="0" name=""/>
        <dsp:cNvSpPr/>
      </dsp:nvSpPr>
      <dsp:spPr>
        <a:xfrm>
          <a:off x="5876081" y="2942314"/>
          <a:ext cx="1295796" cy="84226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solidFill>
                <a:schemeClr val="tx1"/>
              </a:solidFill>
            </a:rPr>
            <a:t>Transition</a:t>
          </a:r>
          <a:endParaRPr lang="zh-CN" altLang="en-US" sz="2000" kern="1200" dirty="0">
            <a:solidFill>
              <a:schemeClr val="tx1"/>
            </a:solidFill>
          </a:endParaRPr>
        </a:p>
      </dsp:txBody>
      <dsp:txXfrm>
        <a:off x="5917197" y="2983430"/>
        <a:ext cx="1213564" cy="760035"/>
      </dsp:txXfrm>
    </dsp:sp>
    <dsp:sp modelId="{769F7878-983F-A847-BBC0-7EC3DC3D03E3}">
      <dsp:nvSpPr>
        <dsp:cNvPr id="0" name=""/>
        <dsp:cNvSpPr/>
      </dsp:nvSpPr>
      <dsp:spPr>
        <a:xfrm>
          <a:off x="1775241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4606879" y="3369529"/>
              </a:moveTo>
              <a:arcTo wR="2404512" hR="2404512" stAng="1419703" swAng="1358782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D541C7-EEE6-E746-AADA-6593B647488C}">
      <dsp:nvSpPr>
        <dsp:cNvPr id="0" name=""/>
        <dsp:cNvSpPr/>
      </dsp:nvSpPr>
      <dsp:spPr>
        <a:xfrm>
          <a:off x="4575133" y="4573651"/>
          <a:ext cx="1295796" cy="84226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solidFill>
                <a:schemeClr val="tx1"/>
              </a:solidFill>
            </a:rPr>
            <a:t>Reward</a:t>
          </a:r>
          <a:endParaRPr lang="zh-CN" altLang="en-US" sz="2000" kern="1200" dirty="0">
            <a:solidFill>
              <a:schemeClr val="tx1"/>
            </a:solidFill>
          </a:endParaRPr>
        </a:p>
      </dsp:txBody>
      <dsp:txXfrm>
        <a:off x="4616249" y="4614767"/>
        <a:ext cx="1213564" cy="760035"/>
      </dsp:txXfrm>
    </dsp:sp>
    <dsp:sp modelId="{06F43C61-2B8B-D24C-A9D9-B04BB3CC8841}">
      <dsp:nvSpPr>
        <dsp:cNvPr id="0" name=""/>
        <dsp:cNvSpPr/>
      </dsp:nvSpPr>
      <dsp:spPr>
        <a:xfrm>
          <a:off x="1775241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2792090" y="4777582"/>
              </a:moveTo>
              <a:arcTo wR="2404512" hR="2404512" stAng="4843449" swAng="1113102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91D6F6-D8F5-5840-866A-7A95849D009D}">
      <dsp:nvSpPr>
        <dsp:cNvPr id="0" name=""/>
        <dsp:cNvSpPr/>
      </dsp:nvSpPr>
      <dsp:spPr>
        <a:xfrm>
          <a:off x="2488576" y="4573651"/>
          <a:ext cx="1295796" cy="84226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solidFill>
                <a:schemeClr val="tx1"/>
              </a:solidFill>
            </a:rPr>
            <a:t>Value</a:t>
          </a:r>
          <a:endParaRPr lang="zh-CN" altLang="en-US" sz="2000" kern="1200" dirty="0">
            <a:solidFill>
              <a:schemeClr val="tx1"/>
            </a:solidFill>
          </a:endParaRPr>
        </a:p>
      </dsp:txBody>
      <dsp:txXfrm>
        <a:off x="2529692" y="4614767"/>
        <a:ext cx="1213564" cy="760035"/>
      </dsp:txXfrm>
    </dsp:sp>
    <dsp:sp modelId="{1E557813-14CD-174D-881B-A6E669650E56}">
      <dsp:nvSpPr>
        <dsp:cNvPr id="0" name=""/>
        <dsp:cNvSpPr/>
      </dsp:nvSpPr>
      <dsp:spPr>
        <a:xfrm>
          <a:off x="1775241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743522" y="4143130"/>
              </a:moveTo>
              <a:arcTo wR="2404512" hR="2404512" stAng="8021515" swAng="1358782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D3D4DF-9F52-4342-915C-6D722759295E}">
      <dsp:nvSpPr>
        <dsp:cNvPr id="0" name=""/>
        <dsp:cNvSpPr/>
      </dsp:nvSpPr>
      <dsp:spPr>
        <a:xfrm>
          <a:off x="956121" y="2942314"/>
          <a:ext cx="1758811" cy="84226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solidFill>
                <a:schemeClr val="tx1"/>
              </a:solidFill>
            </a:rPr>
            <a:t>Q-function</a:t>
          </a:r>
          <a:endParaRPr lang="zh-CN" altLang="en-US" sz="2000" kern="1200" dirty="0">
            <a:solidFill>
              <a:schemeClr val="tx1"/>
            </a:solidFill>
          </a:endParaRPr>
        </a:p>
      </dsp:txBody>
      <dsp:txXfrm>
        <a:off x="997237" y="2983430"/>
        <a:ext cx="1676579" cy="760035"/>
      </dsp:txXfrm>
    </dsp:sp>
    <dsp:sp modelId="{7B92EF1C-B507-594B-A9A7-D8B73F6D70CB}">
      <dsp:nvSpPr>
        <dsp:cNvPr id="0" name=""/>
        <dsp:cNvSpPr/>
      </dsp:nvSpPr>
      <dsp:spPr>
        <a:xfrm>
          <a:off x="1775241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2153" y="2506260"/>
              </a:moveTo>
              <a:arcTo wR="2404512" hR="2404512" stAng="10654486" swAng="1726353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AD6444-E5A1-0F40-ADBC-9C931884790E}">
      <dsp:nvSpPr>
        <dsp:cNvPr id="0" name=""/>
        <dsp:cNvSpPr/>
      </dsp:nvSpPr>
      <dsp:spPr>
        <a:xfrm>
          <a:off x="1651931" y="908071"/>
          <a:ext cx="1295796" cy="84226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solidFill>
                <a:schemeClr val="tx1"/>
              </a:solidFill>
            </a:rPr>
            <a:t>Policy</a:t>
          </a:r>
          <a:endParaRPr lang="zh-CN" altLang="en-US" sz="2000" kern="1200" dirty="0">
            <a:solidFill>
              <a:schemeClr val="tx1"/>
            </a:solidFill>
          </a:endParaRPr>
        </a:p>
      </dsp:txBody>
      <dsp:txXfrm>
        <a:off x="1693047" y="949187"/>
        <a:ext cx="1213564" cy="760035"/>
      </dsp:txXfrm>
    </dsp:sp>
    <dsp:sp modelId="{5D3872FD-AB94-8149-A2B6-920A8CAD7D87}">
      <dsp:nvSpPr>
        <dsp:cNvPr id="0" name=""/>
        <dsp:cNvSpPr/>
      </dsp:nvSpPr>
      <dsp:spPr>
        <a:xfrm>
          <a:off x="1775241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964563" y="478836"/>
              </a:moveTo>
              <a:arcTo wR="2404512" hR="2404512" stAng="13992733" swAng="1256624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E3CAAF-CA92-CE48-8498-3AD9F655249F}">
      <dsp:nvSpPr>
        <dsp:cNvPr id="0" name=""/>
        <dsp:cNvSpPr/>
      </dsp:nvSpPr>
      <dsp:spPr>
        <a:xfrm>
          <a:off x="3095624" y="232"/>
          <a:ext cx="1936750" cy="12588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State</a:t>
          </a:r>
          <a:endParaRPr lang="zh-CN" altLang="en-US" sz="31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3157078" y="61686"/>
        <a:ext cx="1813842" cy="1135979"/>
      </dsp:txXfrm>
    </dsp:sp>
    <dsp:sp modelId="{4097BCD9-F5C7-644D-9EE6-1CE412C2E7FB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3061980" y="246622"/>
              </a:moveTo>
              <a:arcTo wR="2079657" hR="2079657" stAng="17891212" swAng="26256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A1318-EF7E-B143-B591-10AE19DA3091}">
      <dsp:nvSpPr>
        <dsp:cNvPr id="0" name=""/>
        <dsp:cNvSpPr/>
      </dsp:nvSpPr>
      <dsp:spPr>
        <a:xfrm>
          <a:off x="5175282" y="2079889"/>
          <a:ext cx="1936750" cy="12588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/>
            <a:t>Action</a:t>
          </a:r>
          <a:endParaRPr lang="zh-CN" altLang="en-US" sz="3100" kern="1200" dirty="0"/>
        </a:p>
      </dsp:txBody>
      <dsp:txXfrm>
        <a:off x="5236736" y="2141343"/>
        <a:ext cx="1813842" cy="1135979"/>
      </dsp:txXfrm>
    </dsp:sp>
    <dsp:sp modelId="{2DA745F1-D5A6-114E-9E8D-1788617EBD58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4056933" y="2724134"/>
              </a:moveTo>
              <a:arcTo wR="2079657" hR="2079657" stAng="1083178" swAng="26256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F19433-2087-1D40-810B-23952E43E78F}">
      <dsp:nvSpPr>
        <dsp:cNvPr id="0" name=""/>
        <dsp:cNvSpPr/>
      </dsp:nvSpPr>
      <dsp:spPr>
        <a:xfrm>
          <a:off x="3095625" y="4159546"/>
          <a:ext cx="1936750" cy="12588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Transition</a:t>
          </a:r>
          <a:endParaRPr lang="zh-CN" altLang="en-US" sz="31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3157079" y="4221000"/>
        <a:ext cx="1813842" cy="1135979"/>
      </dsp:txXfrm>
    </dsp:sp>
    <dsp:sp modelId="{769F7878-983F-A847-BBC0-7EC3DC3D03E3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1097333" y="3912691"/>
              </a:moveTo>
              <a:arcTo wR="2079657" hR="2079657" stAng="7091212" swAng="26256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D541C7-EEE6-E746-AADA-6593B647488C}">
      <dsp:nvSpPr>
        <dsp:cNvPr id="0" name=""/>
        <dsp:cNvSpPr/>
      </dsp:nvSpPr>
      <dsp:spPr>
        <a:xfrm>
          <a:off x="1015967" y="2079889"/>
          <a:ext cx="1936750" cy="12588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Reward</a:t>
          </a:r>
          <a:endParaRPr lang="zh-CN" altLang="en-US" sz="31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1077421" y="2141343"/>
        <a:ext cx="1813842" cy="1135979"/>
      </dsp:txXfrm>
    </dsp:sp>
    <dsp:sp modelId="{06F43C61-2B8B-D24C-A9D9-B04BB3CC8841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102380" y="1435179"/>
              </a:moveTo>
              <a:arcTo wR="2079657" hR="2079657" stAng="11883178" swAng="26256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E3CAAF-CA92-CE48-8498-3AD9F655249F}">
      <dsp:nvSpPr>
        <dsp:cNvPr id="0" name=""/>
        <dsp:cNvSpPr/>
      </dsp:nvSpPr>
      <dsp:spPr>
        <a:xfrm>
          <a:off x="3095624" y="232"/>
          <a:ext cx="1936750" cy="12588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State</a:t>
          </a:r>
          <a:endParaRPr lang="zh-CN" altLang="en-US" sz="31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3157078" y="61686"/>
        <a:ext cx="1813842" cy="1135979"/>
      </dsp:txXfrm>
    </dsp:sp>
    <dsp:sp modelId="{4097BCD9-F5C7-644D-9EE6-1CE412C2E7FB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3061980" y="246622"/>
              </a:moveTo>
              <a:arcTo wR="2079657" hR="2079657" stAng="17891212" swAng="26256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A1318-EF7E-B143-B591-10AE19DA3091}">
      <dsp:nvSpPr>
        <dsp:cNvPr id="0" name=""/>
        <dsp:cNvSpPr/>
      </dsp:nvSpPr>
      <dsp:spPr>
        <a:xfrm>
          <a:off x="5175282" y="2079889"/>
          <a:ext cx="1936750" cy="12588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Action</a:t>
          </a:r>
          <a:endParaRPr lang="zh-CN" altLang="en-US" sz="31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5236736" y="2141343"/>
        <a:ext cx="1813842" cy="1135979"/>
      </dsp:txXfrm>
    </dsp:sp>
    <dsp:sp modelId="{2DA745F1-D5A6-114E-9E8D-1788617EBD58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4056933" y="2724134"/>
              </a:moveTo>
              <a:arcTo wR="2079657" hR="2079657" stAng="1083178" swAng="26256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F19433-2087-1D40-810B-23952E43E78F}">
      <dsp:nvSpPr>
        <dsp:cNvPr id="0" name=""/>
        <dsp:cNvSpPr/>
      </dsp:nvSpPr>
      <dsp:spPr>
        <a:xfrm>
          <a:off x="3095625" y="4159546"/>
          <a:ext cx="1936750" cy="12588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/>
            <a:t>Transition</a:t>
          </a:r>
          <a:endParaRPr lang="zh-CN" altLang="en-US" sz="3100" kern="1200" dirty="0"/>
        </a:p>
      </dsp:txBody>
      <dsp:txXfrm>
        <a:off x="3157079" y="4221000"/>
        <a:ext cx="1813842" cy="1135979"/>
      </dsp:txXfrm>
    </dsp:sp>
    <dsp:sp modelId="{769F7878-983F-A847-BBC0-7EC3DC3D03E3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1097333" y="3912691"/>
              </a:moveTo>
              <a:arcTo wR="2079657" hR="2079657" stAng="7091212" swAng="26256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D541C7-EEE6-E746-AADA-6593B647488C}">
      <dsp:nvSpPr>
        <dsp:cNvPr id="0" name=""/>
        <dsp:cNvSpPr/>
      </dsp:nvSpPr>
      <dsp:spPr>
        <a:xfrm>
          <a:off x="1015967" y="2079889"/>
          <a:ext cx="1936750" cy="12588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Reward</a:t>
          </a:r>
          <a:endParaRPr lang="zh-CN" altLang="en-US" sz="31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1077421" y="2141343"/>
        <a:ext cx="1813842" cy="1135979"/>
      </dsp:txXfrm>
    </dsp:sp>
    <dsp:sp modelId="{06F43C61-2B8B-D24C-A9D9-B04BB3CC8841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102380" y="1435179"/>
              </a:moveTo>
              <a:arcTo wR="2079657" hR="2079657" stAng="11883178" swAng="26256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E3CAAF-CA92-CE48-8498-3AD9F655249F}">
      <dsp:nvSpPr>
        <dsp:cNvPr id="0" name=""/>
        <dsp:cNvSpPr/>
      </dsp:nvSpPr>
      <dsp:spPr>
        <a:xfrm>
          <a:off x="3095624" y="232"/>
          <a:ext cx="1936750" cy="12588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State</a:t>
          </a:r>
          <a:endParaRPr lang="zh-CN" altLang="en-US" sz="31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3157078" y="61686"/>
        <a:ext cx="1813842" cy="1135979"/>
      </dsp:txXfrm>
    </dsp:sp>
    <dsp:sp modelId="{4097BCD9-F5C7-644D-9EE6-1CE412C2E7FB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3061980" y="246622"/>
              </a:moveTo>
              <a:arcTo wR="2079657" hR="2079657" stAng="17891212" swAng="26256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A1318-EF7E-B143-B591-10AE19DA3091}">
      <dsp:nvSpPr>
        <dsp:cNvPr id="0" name=""/>
        <dsp:cNvSpPr/>
      </dsp:nvSpPr>
      <dsp:spPr>
        <a:xfrm>
          <a:off x="5175282" y="2079889"/>
          <a:ext cx="1936750" cy="12588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Action</a:t>
          </a:r>
          <a:endParaRPr lang="zh-CN" altLang="en-US" sz="31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5236736" y="2141343"/>
        <a:ext cx="1813842" cy="1135979"/>
      </dsp:txXfrm>
    </dsp:sp>
    <dsp:sp modelId="{2DA745F1-D5A6-114E-9E8D-1788617EBD58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4056933" y="2724134"/>
              </a:moveTo>
              <a:arcTo wR="2079657" hR="2079657" stAng="1083178" swAng="26256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F19433-2087-1D40-810B-23952E43E78F}">
      <dsp:nvSpPr>
        <dsp:cNvPr id="0" name=""/>
        <dsp:cNvSpPr/>
      </dsp:nvSpPr>
      <dsp:spPr>
        <a:xfrm>
          <a:off x="3095625" y="4159546"/>
          <a:ext cx="1936750" cy="12588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Transition</a:t>
          </a:r>
          <a:endParaRPr lang="zh-CN" altLang="en-US" sz="31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3157079" y="4221000"/>
        <a:ext cx="1813842" cy="1135979"/>
      </dsp:txXfrm>
    </dsp:sp>
    <dsp:sp modelId="{769F7878-983F-A847-BBC0-7EC3DC3D03E3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1097333" y="3912691"/>
              </a:moveTo>
              <a:arcTo wR="2079657" hR="2079657" stAng="7091212" swAng="26256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D541C7-EEE6-E746-AADA-6593B647488C}">
      <dsp:nvSpPr>
        <dsp:cNvPr id="0" name=""/>
        <dsp:cNvSpPr/>
      </dsp:nvSpPr>
      <dsp:spPr>
        <a:xfrm>
          <a:off x="1015967" y="2079889"/>
          <a:ext cx="1936750" cy="12588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/>
            <a:t>Reward</a:t>
          </a:r>
          <a:endParaRPr lang="zh-CN" altLang="en-US" sz="3100" kern="1200" dirty="0"/>
        </a:p>
      </dsp:txBody>
      <dsp:txXfrm>
        <a:off x="1077421" y="2141343"/>
        <a:ext cx="1813842" cy="1135979"/>
      </dsp:txXfrm>
    </dsp:sp>
    <dsp:sp modelId="{06F43C61-2B8B-D24C-A9D9-B04BB3CC8841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102380" y="1435179"/>
              </a:moveTo>
              <a:arcTo wR="2079657" hR="2079657" stAng="11883178" swAng="26256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E3CAAF-CA92-CE48-8498-3AD9F655249F}">
      <dsp:nvSpPr>
        <dsp:cNvPr id="0" name=""/>
        <dsp:cNvSpPr/>
      </dsp:nvSpPr>
      <dsp:spPr>
        <a:xfrm>
          <a:off x="3174007" y="3160"/>
          <a:ext cx="1779984" cy="115698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State</a:t>
          </a:r>
          <a:endParaRPr lang="zh-CN" altLang="en-US" sz="28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3230487" y="59640"/>
        <a:ext cx="1667024" cy="1044029"/>
      </dsp:txXfrm>
    </dsp:sp>
    <dsp:sp modelId="{4097BCD9-F5C7-644D-9EE6-1CE412C2E7FB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3212328" y="183458"/>
              </a:moveTo>
              <a:arcTo wR="2310126" hR="2310126" stAng="17579295" swAng="1959991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A1318-EF7E-B143-B591-10AE19DA3091}">
      <dsp:nvSpPr>
        <dsp:cNvPr id="0" name=""/>
        <dsp:cNvSpPr/>
      </dsp:nvSpPr>
      <dsp:spPr>
        <a:xfrm>
          <a:off x="5371068" y="1599418"/>
          <a:ext cx="1779984" cy="115698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Action</a:t>
          </a:r>
          <a:endParaRPr lang="zh-CN" altLang="en-US" sz="28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5427548" y="1655898"/>
        <a:ext cx="1667024" cy="1044029"/>
      </dsp:txXfrm>
    </dsp:sp>
    <dsp:sp modelId="{2DA745F1-D5A6-114E-9E8D-1788617EBD58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4617101" y="2189512"/>
              </a:moveTo>
              <a:arcTo wR="2310126" hR="2310126" stAng="21420430" swAng="2195114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F19433-2087-1D40-810B-23952E43E78F}">
      <dsp:nvSpPr>
        <dsp:cNvPr id="0" name=""/>
        <dsp:cNvSpPr/>
      </dsp:nvSpPr>
      <dsp:spPr>
        <a:xfrm>
          <a:off x="4531865" y="4182218"/>
          <a:ext cx="1779984" cy="115698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Transition</a:t>
          </a:r>
          <a:endParaRPr lang="zh-CN" altLang="en-US" sz="28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4588345" y="4238698"/>
        <a:ext cx="1667024" cy="1044029"/>
      </dsp:txXfrm>
    </dsp:sp>
    <dsp:sp modelId="{769F7878-983F-A847-BBC0-7EC3DC3D03E3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2768824" y="4574254"/>
              </a:moveTo>
              <a:arcTo wR="2310126" hR="2310126" stAng="4712834" swAng="1374332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D541C7-EEE6-E746-AADA-6593B647488C}">
      <dsp:nvSpPr>
        <dsp:cNvPr id="0" name=""/>
        <dsp:cNvSpPr/>
      </dsp:nvSpPr>
      <dsp:spPr>
        <a:xfrm>
          <a:off x="1816149" y="4182218"/>
          <a:ext cx="1779984" cy="115698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Reward</a:t>
          </a:r>
          <a:endParaRPr lang="zh-CN" altLang="en-US" sz="28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1872629" y="4238698"/>
        <a:ext cx="1667024" cy="1044029"/>
      </dsp:txXfrm>
    </dsp:sp>
    <dsp:sp modelId="{06F43C61-2B8B-D24C-A9D9-B04BB3CC8841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385803" y="3588275"/>
              </a:moveTo>
              <a:arcTo wR="2310126" hR="2310126" stAng="8784456" swAng="2195114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4FD6F6-7312-A04B-B87F-C44FEEE9C61C}">
      <dsp:nvSpPr>
        <dsp:cNvPr id="0" name=""/>
        <dsp:cNvSpPr/>
      </dsp:nvSpPr>
      <dsp:spPr>
        <a:xfrm>
          <a:off x="976947" y="1599418"/>
          <a:ext cx="1779984" cy="115698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Value</a:t>
          </a:r>
          <a:endParaRPr lang="zh-CN" altLang="en-US" sz="2800" kern="1200" dirty="0"/>
        </a:p>
      </dsp:txBody>
      <dsp:txXfrm>
        <a:off x="1033427" y="1655898"/>
        <a:ext cx="1667024" cy="1044029"/>
      </dsp:txXfrm>
    </dsp:sp>
    <dsp:sp modelId="{F608D055-9E13-AB4F-BC66-32327F5C539B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402763" y="1006803"/>
              </a:moveTo>
              <a:arcTo wR="2310126" hR="2310126" stAng="12860714" swAng="1959991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E3CAAF-CA92-CE48-8498-3AD9F655249F}">
      <dsp:nvSpPr>
        <dsp:cNvPr id="0" name=""/>
        <dsp:cNvSpPr/>
      </dsp:nvSpPr>
      <dsp:spPr>
        <a:xfrm>
          <a:off x="3465031" y="2620"/>
          <a:ext cx="1458515" cy="9480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3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State</a:t>
          </a:r>
          <a:endParaRPr lang="zh-CN" altLang="en-US" sz="23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3511310" y="48899"/>
        <a:ext cx="1365957" cy="855477"/>
      </dsp:txXfrm>
    </dsp:sp>
    <dsp:sp modelId="{4097BCD9-F5C7-644D-9EE6-1CE412C2E7FB}">
      <dsp:nvSpPr>
        <dsp:cNvPr id="0" name=""/>
        <dsp:cNvSpPr/>
      </dsp:nvSpPr>
      <dsp:spPr>
        <a:xfrm>
          <a:off x="1961594" y="476638"/>
          <a:ext cx="4465390" cy="4465390"/>
        </a:xfrm>
        <a:custGeom>
          <a:avLst/>
          <a:gdLst/>
          <a:ahLst/>
          <a:cxnLst/>
          <a:rect l="0" t="0" r="0" b="0"/>
          <a:pathLst>
            <a:path>
              <a:moveTo>
                <a:pt x="2971264" y="125696"/>
              </a:moveTo>
              <a:arcTo wR="2232695" hR="2232695" stAng="17359031" swAng="15004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A1318-EF7E-B143-B591-10AE19DA3091}">
      <dsp:nvSpPr>
        <dsp:cNvPr id="0" name=""/>
        <dsp:cNvSpPr/>
      </dsp:nvSpPr>
      <dsp:spPr>
        <a:xfrm>
          <a:off x="5398602" y="1118968"/>
          <a:ext cx="1458515" cy="9480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3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Action</a:t>
          </a:r>
          <a:endParaRPr lang="zh-CN" altLang="en-US" sz="23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5444881" y="1165247"/>
        <a:ext cx="1365957" cy="855477"/>
      </dsp:txXfrm>
    </dsp:sp>
    <dsp:sp modelId="{2DA745F1-D5A6-114E-9E8D-1788617EBD58}">
      <dsp:nvSpPr>
        <dsp:cNvPr id="0" name=""/>
        <dsp:cNvSpPr/>
      </dsp:nvSpPr>
      <dsp:spPr>
        <a:xfrm>
          <a:off x="1961594" y="476638"/>
          <a:ext cx="4465390" cy="4465390"/>
        </a:xfrm>
        <a:custGeom>
          <a:avLst/>
          <a:gdLst/>
          <a:ahLst/>
          <a:cxnLst/>
          <a:rect l="0" t="0" r="0" b="0"/>
          <a:pathLst>
            <a:path>
              <a:moveTo>
                <a:pt x="4374658" y="1602679"/>
              </a:moveTo>
              <a:arcTo wR="2232695" hR="2232695" stAng="20616588" swAng="1966824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F19433-2087-1D40-810B-23952E43E78F}">
      <dsp:nvSpPr>
        <dsp:cNvPr id="0" name=""/>
        <dsp:cNvSpPr/>
      </dsp:nvSpPr>
      <dsp:spPr>
        <a:xfrm>
          <a:off x="5398602" y="3351663"/>
          <a:ext cx="1458515" cy="9480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3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Transition</a:t>
          </a:r>
          <a:endParaRPr lang="zh-CN" altLang="en-US" sz="23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5444881" y="3397942"/>
        <a:ext cx="1365957" cy="855477"/>
      </dsp:txXfrm>
    </dsp:sp>
    <dsp:sp modelId="{769F7878-983F-A847-BBC0-7EC3DC3D03E3}">
      <dsp:nvSpPr>
        <dsp:cNvPr id="0" name=""/>
        <dsp:cNvSpPr/>
      </dsp:nvSpPr>
      <dsp:spPr>
        <a:xfrm>
          <a:off x="1961594" y="476638"/>
          <a:ext cx="4465390" cy="4465390"/>
        </a:xfrm>
        <a:custGeom>
          <a:avLst/>
          <a:gdLst/>
          <a:ahLst/>
          <a:cxnLst/>
          <a:rect l="0" t="0" r="0" b="0"/>
          <a:pathLst>
            <a:path>
              <a:moveTo>
                <a:pt x="3792713" y="3829964"/>
              </a:moveTo>
              <a:arcTo wR="2232695" hR="2232695" stAng="2740559" swAng="15004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D541C7-EEE6-E746-AADA-6593B647488C}">
      <dsp:nvSpPr>
        <dsp:cNvPr id="0" name=""/>
        <dsp:cNvSpPr/>
      </dsp:nvSpPr>
      <dsp:spPr>
        <a:xfrm>
          <a:off x="3465031" y="4468010"/>
          <a:ext cx="1458515" cy="9480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3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Reward</a:t>
          </a:r>
          <a:endParaRPr lang="zh-CN" altLang="en-US" sz="23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3511310" y="4514289"/>
        <a:ext cx="1365957" cy="855477"/>
      </dsp:txXfrm>
    </dsp:sp>
    <dsp:sp modelId="{06F43C61-2B8B-D24C-A9D9-B04BB3CC8841}">
      <dsp:nvSpPr>
        <dsp:cNvPr id="0" name=""/>
        <dsp:cNvSpPr/>
      </dsp:nvSpPr>
      <dsp:spPr>
        <a:xfrm>
          <a:off x="1961594" y="476638"/>
          <a:ext cx="4465390" cy="4465390"/>
        </a:xfrm>
        <a:custGeom>
          <a:avLst/>
          <a:gdLst/>
          <a:ahLst/>
          <a:cxnLst/>
          <a:rect l="0" t="0" r="0" b="0"/>
          <a:pathLst>
            <a:path>
              <a:moveTo>
                <a:pt x="1494125" y="4339693"/>
              </a:moveTo>
              <a:arcTo wR="2232695" hR="2232695" stAng="6559031" swAng="15004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91D6F6-D8F5-5840-866A-7A95849D009D}">
      <dsp:nvSpPr>
        <dsp:cNvPr id="0" name=""/>
        <dsp:cNvSpPr/>
      </dsp:nvSpPr>
      <dsp:spPr>
        <a:xfrm>
          <a:off x="1531460" y="3351663"/>
          <a:ext cx="1458515" cy="9480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3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Value</a:t>
          </a:r>
          <a:endParaRPr lang="zh-CN" altLang="en-US" sz="23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1577739" y="3397942"/>
        <a:ext cx="1365957" cy="855477"/>
      </dsp:txXfrm>
    </dsp:sp>
    <dsp:sp modelId="{1E557813-14CD-174D-881B-A6E669650E56}">
      <dsp:nvSpPr>
        <dsp:cNvPr id="0" name=""/>
        <dsp:cNvSpPr/>
      </dsp:nvSpPr>
      <dsp:spPr>
        <a:xfrm>
          <a:off x="1961594" y="476638"/>
          <a:ext cx="4465390" cy="4465390"/>
        </a:xfrm>
        <a:custGeom>
          <a:avLst/>
          <a:gdLst/>
          <a:ahLst/>
          <a:cxnLst/>
          <a:rect l="0" t="0" r="0" b="0"/>
          <a:pathLst>
            <a:path>
              <a:moveTo>
                <a:pt x="90731" y="2862710"/>
              </a:moveTo>
              <a:arcTo wR="2232695" hR="2232695" stAng="9816588" swAng="1966824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D3D4DF-9F52-4342-915C-6D722759295E}">
      <dsp:nvSpPr>
        <dsp:cNvPr id="0" name=""/>
        <dsp:cNvSpPr/>
      </dsp:nvSpPr>
      <dsp:spPr>
        <a:xfrm>
          <a:off x="1270882" y="1118968"/>
          <a:ext cx="1979672" cy="9480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300" kern="1200" dirty="0" smtClean="0"/>
            <a:t>Q-function</a:t>
          </a:r>
          <a:endParaRPr lang="zh-CN" altLang="en-US" sz="2300" kern="1200" dirty="0"/>
        </a:p>
      </dsp:txBody>
      <dsp:txXfrm>
        <a:off x="1317161" y="1165247"/>
        <a:ext cx="1887114" cy="855477"/>
      </dsp:txXfrm>
    </dsp:sp>
    <dsp:sp modelId="{7B92EF1C-B507-594B-A9A7-D8B73F6D70CB}">
      <dsp:nvSpPr>
        <dsp:cNvPr id="0" name=""/>
        <dsp:cNvSpPr/>
      </dsp:nvSpPr>
      <dsp:spPr>
        <a:xfrm>
          <a:off x="1961594" y="476638"/>
          <a:ext cx="4465390" cy="4465390"/>
        </a:xfrm>
        <a:custGeom>
          <a:avLst/>
          <a:gdLst/>
          <a:ahLst/>
          <a:cxnLst/>
          <a:rect l="0" t="0" r="0" b="0"/>
          <a:pathLst>
            <a:path>
              <a:moveTo>
                <a:pt x="672677" y="635425"/>
              </a:moveTo>
              <a:arcTo wR="2232695" hR="2232695" stAng="13540559" swAng="150041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E3CAAF-CA92-CE48-8498-3AD9F655249F}">
      <dsp:nvSpPr>
        <dsp:cNvPr id="0" name=""/>
        <dsp:cNvSpPr/>
      </dsp:nvSpPr>
      <dsp:spPr>
        <a:xfrm>
          <a:off x="3531855" y="2747"/>
          <a:ext cx="1295796" cy="84226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State</a:t>
          </a:r>
          <a:endParaRPr lang="zh-CN" altLang="en-US" sz="20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3572971" y="43863"/>
        <a:ext cx="1213564" cy="760035"/>
      </dsp:txXfrm>
    </dsp:sp>
    <dsp:sp modelId="{4097BCD9-F5C7-644D-9EE6-1CE412C2E7FB}">
      <dsp:nvSpPr>
        <dsp:cNvPr id="0" name=""/>
        <dsp:cNvSpPr/>
      </dsp:nvSpPr>
      <dsp:spPr>
        <a:xfrm>
          <a:off x="1775241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3060992" y="91351"/>
              </a:moveTo>
              <a:arcTo wR="2404512" hR="2404512" stAng="17150643" swAng="1256624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A1318-EF7E-B143-B591-10AE19DA3091}">
      <dsp:nvSpPr>
        <dsp:cNvPr id="0" name=""/>
        <dsp:cNvSpPr/>
      </dsp:nvSpPr>
      <dsp:spPr>
        <a:xfrm>
          <a:off x="5411778" y="908071"/>
          <a:ext cx="1295796" cy="84226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Action</a:t>
          </a:r>
          <a:endParaRPr lang="zh-CN" altLang="en-US" sz="20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5452894" y="949187"/>
        <a:ext cx="1213564" cy="760035"/>
      </dsp:txXfrm>
    </dsp:sp>
    <dsp:sp modelId="{2DA745F1-D5A6-114E-9E8D-1788617EBD58}">
      <dsp:nvSpPr>
        <dsp:cNvPr id="0" name=""/>
        <dsp:cNvSpPr/>
      </dsp:nvSpPr>
      <dsp:spPr>
        <a:xfrm>
          <a:off x="1775241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4559244" y="1337362"/>
              </a:moveTo>
              <a:arcTo wR="2404512" hR="2404512" stAng="20019161" swAng="1726353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F19433-2087-1D40-810B-23952E43E78F}">
      <dsp:nvSpPr>
        <dsp:cNvPr id="0" name=""/>
        <dsp:cNvSpPr/>
      </dsp:nvSpPr>
      <dsp:spPr>
        <a:xfrm>
          <a:off x="5876081" y="2942314"/>
          <a:ext cx="1295796" cy="84226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Transition</a:t>
          </a:r>
          <a:endParaRPr lang="zh-CN" altLang="en-US" sz="20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5917197" y="2983430"/>
        <a:ext cx="1213564" cy="760035"/>
      </dsp:txXfrm>
    </dsp:sp>
    <dsp:sp modelId="{769F7878-983F-A847-BBC0-7EC3DC3D03E3}">
      <dsp:nvSpPr>
        <dsp:cNvPr id="0" name=""/>
        <dsp:cNvSpPr/>
      </dsp:nvSpPr>
      <dsp:spPr>
        <a:xfrm>
          <a:off x="1775241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4606879" y="3369529"/>
              </a:moveTo>
              <a:arcTo wR="2404512" hR="2404512" stAng="1419703" swAng="1358782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D541C7-EEE6-E746-AADA-6593B647488C}">
      <dsp:nvSpPr>
        <dsp:cNvPr id="0" name=""/>
        <dsp:cNvSpPr/>
      </dsp:nvSpPr>
      <dsp:spPr>
        <a:xfrm>
          <a:off x="4575133" y="4573651"/>
          <a:ext cx="1295796" cy="84226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Reward</a:t>
          </a:r>
          <a:endParaRPr lang="zh-CN" altLang="en-US" sz="20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4616249" y="4614767"/>
        <a:ext cx="1213564" cy="760035"/>
      </dsp:txXfrm>
    </dsp:sp>
    <dsp:sp modelId="{06F43C61-2B8B-D24C-A9D9-B04BB3CC8841}">
      <dsp:nvSpPr>
        <dsp:cNvPr id="0" name=""/>
        <dsp:cNvSpPr/>
      </dsp:nvSpPr>
      <dsp:spPr>
        <a:xfrm>
          <a:off x="1775241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2792090" y="4777582"/>
              </a:moveTo>
              <a:arcTo wR="2404512" hR="2404512" stAng="4843449" swAng="1113102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91D6F6-D8F5-5840-866A-7A95849D009D}">
      <dsp:nvSpPr>
        <dsp:cNvPr id="0" name=""/>
        <dsp:cNvSpPr/>
      </dsp:nvSpPr>
      <dsp:spPr>
        <a:xfrm>
          <a:off x="2488576" y="4573651"/>
          <a:ext cx="1295796" cy="84226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Value</a:t>
          </a:r>
          <a:endParaRPr lang="zh-CN" altLang="en-US" sz="20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2529692" y="4614767"/>
        <a:ext cx="1213564" cy="760035"/>
      </dsp:txXfrm>
    </dsp:sp>
    <dsp:sp modelId="{1E557813-14CD-174D-881B-A6E669650E56}">
      <dsp:nvSpPr>
        <dsp:cNvPr id="0" name=""/>
        <dsp:cNvSpPr/>
      </dsp:nvSpPr>
      <dsp:spPr>
        <a:xfrm>
          <a:off x="1775241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743522" y="4143130"/>
              </a:moveTo>
              <a:arcTo wR="2404512" hR="2404512" stAng="8021515" swAng="1358782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D3D4DF-9F52-4342-915C-6D722759295E}">
      <dsp:nvSpPr>
        <dsp:cNvPr id="0" name=""/>
        <dsp:cNvSpPr/>
      </dsp:nvSpPr>
      <dsp:spPr>
        <a:xfrm>
          <a:off x="956121" y="2942314"/>
          <a:ext cx="1758811" cy="84226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Q-function</a:t>
          </a:r>
          <a:endParaRPr lang="zh-CN" altLang="en-US" sz="20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997237" y="2983430"/>
        <a:ext cx="1676579" cy="760035"/>
      </dsp:txXfrm>
    </dsp:sp>
    <dsp:sp modelId="{7B92EF1C-B507-594B-A9A7-D8B73F6D70CB}">
      <dsp:nvSpPr>
        <dsp:cNvPr id="0" name=""/>
        <dsp:cNvSpPr/>
      </dsp:nvSpPr>
      <dsp:spPr>
        <a:xfrm>
          <a:off x="1775241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2153" y="2506260"/>
              </a:moveTo>
              <a:arcTo wR="2404512" hR="2404512" stAng="10654486" swAng="1726353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AD6444-E5A1-0F40-ADBC-9C931884790E}">
      <dsp:nvSpPr>
        <dsp:cNvPr id="0" name=""/>
        <dsp:cNvSpPr/>
      </dsp:nvSpPr>
      <dsp:spPr>
        <a:xfrm>
          <a:off x="1651931" y="908071"/>
          <a:ext cx="1295796" cy="84226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Policy</a:t>
          </a:r>
          <a:endParaRPr lang="zh-CN" altLang="en-US" sz="2000" kern="1200" dirty="0"/>
        </a:p>
      </dsp:txBody>
      <dsp:txXfrm>
        <a:off x="1693047" y="949187"/>
        <a:ext cx="1213564" cy="760035"/>
      </dsp:txXfrm>
    </dsp:sp>
    <dsp:sp modelId="{5D3872FD-AB94-8149-A2B6-920A8CAD7D87}">
      <dsp:nvSpPr>
        <dsp:cNvPr id="0" name=""/>
        <dsp:cNvSpPr/>
      </dsp:nvSpPr>
      <dsp:spPr>
        <a:xfrm>
          <a:off x="1775241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964563" y="478836"/>
              </a:moveTo>
              <a:arcTo wR="2404512" hR="2404512" stAng="13992733" swAng="1256624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E3CAAF-CA92-CE48-8498-3AD9F655249F}">
      <dsp:nvSpPr>
        <dsp:cNvPr id="0" name=""/>
        <dsp:cNvSpPr/>
      </dsp:nvSpPr>
      <dsp:spPr>
        <a:xfrm>
          <a:off x="3531855" y="2747"/>
          <a:ext cx="1295796" cy="84226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solidFill>
                <a:schemeClr val="tx1"/>
              </a:solidFill>
            </a:rPr>
            <a:t>State</a:t>
          </a:r>
          <a:endParaRPr lang="zh-CN" altLang="en-US" sz="2000" kern="1200" dirty="0">
            <a:solidFill>
              <a:schemeClr val="tx1"/>
            </a:solidFill>
          </a:endParaRPr>
        </a:p>
      </dsp:txBody>
      <dsp:txXfrm>
        <a:off x="3572971" y="43863"/>
        <a:ext cx="1213564" cy="760035"/>
      </dsp:txXfrm>
    </dsp:sp>
    <dsp:sp modelId="{4097BCD9-F5C7-644D-9EE6-1CE412C2E7FB}">
      <dsp:nvSpPr>
        <dsp:cNvPr id="0" name=""/>
        <dsp:cNvSpPr/>
      </dsp:nvSpPr>
      <dsp:spPr>
        <a:xfrm>
          <a:off x="1775241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3060992" y="91351"/>
              </a:moveTo>
              <a:arcTo wR="2404512" hR="2404512" stAng="17150643" swAng="1256624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A1318-EF7E-B143-B591-10AE19DA3091}">
      <dsp:nvSpPr>
        <dsp:cNvPr id="0" name=""/>
        <dsp:cNvSpPr/>
      </dsp:nvSpPr>
      <dsp:spPr>
        <a:xfrm>
          <a:off x="5411778" y="908071"/>
          <a:ext cx="1295796" cy="84226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solidFill>
                <a:schemeClr val="tx1"/>
              </a:solidFill>
            </a:rPr>
            <a:t>Action</a:t>
          </a:r>
          <a:endParaRPr lang="zh-CN" altLang="en-US" sz="2000" kern="1200" dirty="0">
            <a:solidFill>
              <a:schemeClr val="tx1"/>
            </a:solidFill>
          </a:endParaRPr>
        </a:p>
      </dsp:txBody>
      <dsp:txXfrm>
        <a:off x="5452894" y="949187"/>
        <a:ext cx="1213564" cy="760035"/>
      </dsp:txXfrm>
    </dsp:sp>
    <dsp:sp modelId="{2DA745F1-D5A6-114E-9E8D-1788617EBD58}">
      <dsp:nvSpPr>
        <dsp:cNvPr id="0" name=""/>
        <dsp:cNvSpPr/>
      </dsp:nvSpPr>
      <dsp:spPr>
        <a:xfrm>
          <a:off x="1775241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4559244" y="1337362"/>
              </a:moveTo>
              <a:arcTo wR="2404512" hR="2404512" stAng="20019161" swAng="1726353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F19433-2087-1D40-810B-23952E43E78F}">
      <dsp:nvSpPr>
        <dsp:cNvPr id="0" name=""/>
        <dsp:cNvSpPr/>
      </dsp:nvSpPr>
      <dsp:spPr>
        <a:xfrm>
          <a:off x="5876081" y="2942314"/>
          <a:ext cx="1295796" cy="84226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solidFill>
                <a:schemeClr val="tx1"/>
              </a:solidFill>
            </a:rPr>
            <a:t>Transition</a:t>
          </a:r>
          <a:endParaRPr lang="zh-CN" altLang="en-US" sz="2000" kern="1200" dirty="0">
            <a:solidFill>
              <a:schemeClr val="tx1"/>
            </a:solidFill>
          </a:endParaRPr>
        </a:p>
      </dsp:txBody>
      <dsp:txXfrm>
        <a:off x="5917197" y="2983430"/>
        <a:ext cx="1213564" cy="760035"/>
      </dsp:txXfrm>
    </dsp:sp>
    <dsp:sp modelId="{769F7878-983F-A847-BBC0-7EC3DC3D03E3}">
      <dsp:nvSpPr>
        <dsp:cNvPr id="0" name=""/>
        <dsp:cNvSpPr/>
      </dsp:nvSpPr>
      <dsp:spPr>
        <a:xfrm>
          <a:off x="1775241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4606879" y="3369529"/>
              </a:moveTo>
              <a:arcTo wR="2404512" hR="2404512" stAng="1419703" swAng="1358782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D541C7-EEE6-E746-AADA-6593B647488C}">
      <dsp:nvSpPr>
        <dsp:cNvPr id="0" name=""/>
        <dsp:cNvSpPr/>
      </dsp:nvSpPr>
      <dsp:spPr>
        <a:xfrm>
          <a:off x="4575133" y="4573651"/>
          <a:ext cx="1295796" cy="84226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solidFill>
                <a:schemeClr val="tx1"/>
              </a:solidFill>
            </a:rPr>
            <a:t>Reward</a:t>
          </a:r>
          <a:endParaRPr lang="zh-CN" altLang="en-US" sz="2000" kern="1200" dirty="0">
            <a:solidFill>
              <a:schemeClr val="tx1"/>
            </a:solidFill>
          </a:endParaRPr>
        </a:p>
      </dsp:txBody>
      <dsp:txXfrm>
        <a:off x="4616249" y="4614767"/>
        <a:ext cx="1213564" cy="760035"/>
      </dsp:txXfrm>
    </dsp:sp>
    <dsp:sp modelId="{06F43C61-2B8B-D24C-A9D9-B04BB3CC8841}">
      <dsp:nvSpPr>
        <dsp:cNvPr id="0" name=""/>
        <dsp:cNvSpPr/>
      </dsp:nvSpPr>
      <dsp:spPr>
        <a:xfrm>
          <a:off x="1775241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2792090" y="4777582"/>
              </a:moveTo>
              <a:arcTo wR="2404512" hR="2404512" stAng="4843449" swAng="1113102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91D6F6-D8F5-5840-866A-7A95849D009D}">
      <dsp:nvSpPr>
        <dsp:cNvPr id="0" name=""/>
        <dsp:cNvSpPr/>
      </dsp:nvSpPr>
      <dsp:spPr>
        <a:xfrm>
          <a:off x="2488576" y="4573651"/>
          <a:ext cx="1295796" cy="84226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solidFill>
                <a:schemeClr val="tx1"/>
              </a:solidFill>
            </a:rPr>
            <a:t>Value</a:t>
          </a:r>
          <a:endParaRPr lang="zh-CN" altLang="en-US" sz="2000" kern="1200" dirty="0">
            <a:solidFill>
              <a:schemeClr val="tx1"/>
            </a:solidFill>
          </a:endParaRPr>
        </a:p>
      </dsp:txBody>
      <dsp:txXfrm>
        <a:off x="2529692" y="4614767"/>
        <a:ext cx="1213564" cy="760035"/>
      </dsp:txXfrm>
    </dsp:sp>
    <dsp:sp modelId="{1E557813-14CD-174D-881B-A6E669650E56}">
      <dsp:nvSpPr>
        <dsp:cNvPr id="0" name=""/>
        <dsp:cNvSpPr/>
      </dsp:nvSpPr>
      <dsp:spPr>
        <a:xfrm>
          <a:off x="1775241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743522" y="4143130"/>
              </a:moveTo>
              <a:arcTo wR="2404512" hR="2404512" stAng="8021515" swAng="1358782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D3D4DF-9F52-4342-915C-6D722759295E}">
      <dsp:nvSpPr>
        <dsp:cNvPr id="0" name=""/>
        <dsp:cNvSpPr/>
      </dsp:nvSpPr>
      <dsp:spPr>
        <a:xfrm>
          <a:off x="956121" y="2942314"/>
          <a:ext cx="1758811" cy="84226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solidFill>
                <a:schemeClr val="tx1"/>
              </a:solidFill>
            </a:rPr>
            <a:t>Q-function</a:t>
          </a:r>
          <a:endParaRPr lang="zh-CN" altLang="en-US" sz="2000" kern="1200" dirty="0">
            <a:solidFill>
              <a:schemeClr val="tx1"/>
            </a:solidFill>
          </a:endParaRPr>
        </a:p>
      </dsp:txBody>
      <dsp:txXfrm>
        <a:off x="997237" y="2983430"/>
        <a:ext cx="1676579" cy="760035"/>
      </dsp:txXfrm>
    </dsp:sp>
    <dsp:sp modelId="{7B92EF1C-B507-594B-A9A7-D8B73F6D70CB}">
      <dsp:nvSpPr>
        <dsp:cNvPr id="0" name=""/>
        <dsp:cNvSpPr/>
      </dsp:nvSpPr>
      <dsp:spPr>
        <a:xfrm>
          <a:off x="1775241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2153" y="2506260"/>
              </a:moveTo>
              <a:arcTo wR="2404512" hR="2404512" stAng="10654486" swAng="1726353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AD6444-E5A1-0F40-ADBC-9C931884790E}">
      <dsp:nvSpPr>
        <dsp:cNvPr id="0" name=""/>
        <dsp:cNvSpPr/>
      </dsp:nvSpPr>
      <dsp:spPr>
        <a:xfrm>
          <a:off x="1651931" y="908071"/>
          <a:ext cx="1295796" cy="84226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solidFill>
                <a:schemeClr val="tx1"/>
              </a:solidFill>
            </a:rPr>
            <a:t>Policy</a:t>
          </a:r>
          <a:endParaRPr lang="zh-CN" altLang="en-US" sz="2000" kern="1200" dirty="0">
            <a:solidFill>
              <a:schemeClr val="tx1"/>
            </a:solidFill>
          </a:endParaRPr>
        </a:p>
      </dsp:txBody>
      <dsp:txXfrm>
        <a:off x="1693047" y="949187"/>
        <a:ext cx="1213564" cy="760035"/>
      </dsp:txXfrm>
    </dsp:sp>
    <dsp:sp modelId="{5D3872FD-AB94-8149-A2B6-920A8CAD7D87}">
      <dsp:nvSpPr>
        <dsp:cNvPr id="0" name=""/>
        <dsp:cNvSpPr/>
      </dsp:nvSpPr>
      <dsp:spPr>
        <a:xfrm>
          <a:off x="1775241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964563" y="478836"/>
              </a:moveTo>
              <a:arcTo wR="2404512" hR="2404512" stAng="13992733" swAng="1256624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D299BD-DFAD-7E40-8687-AE159974B685}" type="datetimeFigureOut">
              <a:rPr kumimoji="1" lang="zh-CN" altLang="en-US" smtClean="0"/>
              <a:t>16/12/28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1C0429-EBC5-BF44-ACC8-9907DAB922A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269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C0429-EBC5-BF44-ACC8-9907DAB922A4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2830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C0429-EBC5-BF44-ACC8-9907DAB922A4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0626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C0429-EBC5-BF44-ACC8-9907DAB922A4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4844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C0429-EBC5-BF44-ACC8-9907DAB922A4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6920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77EA16F7-D4E2-3743-BC55-95D77F802519}" type="datetimeFigureOut">
              <a:rPr kumimoji="1" lang="zh-CN" altLang="en-US" smtClean="0"/>
              <a:t>16/12/28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4885A379-E921-434B-852C-31BA9E10D78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290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16F7-D4E2-3743-BC55-95D77F802519}" type="datetimeFigureOut">
              <a:rPr kumimoji="1" lang="zh-CN" altLang="en-US" smtClean="0"/>
              <a:t>16/12/28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5A379-E921-434B-852C-31BA9E10D78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4192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16F7-D4E2-3743-BC55-95D77F802519}" type="datetimeFigureOut">
              <a:rPr kumimoji="1" lang="zh-CN" altLang="en-US" smtClean="0"/>
              <a:t>16/12/28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5A379-E921-434B-852C-31BA9E10D78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97544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16F7-D4E2-3743-BC55-95D77F802519}" type="datetimeFigureOut">
              <a:rPr kumimoji="1" lang="zh-CN" altLang="en-US" smtClean="0"/>
              <a:t>16/12/28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5A379-E921-434B-852C-31BA9E10D78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54141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16F7-D4E2-3743-BC55-95D77F802519}" type="datetimeFigureOut">
              <a:rPr kumimoji="1" lang="zh-CN" altLang="en-US" smtClean="0"/>
              <a:t>16/12/28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5A379-E921-434B-852C-31BA9E10D78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6614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16F7-D4E2-3743-BC55-95D77F802519}" type="datetimeFigureOut">
              <a:rPr kumimoji="1" lang="zh-CN" altLang="en-US" smtClean="0"/>
              <a:t>16/12/28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5A379-E921-434B-852C-31BA9E10D78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58371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16F7-D4E2-3743-BC55-95D77F802519}" type="datetimeFigureOut">
              <a:rPr kumimoji="1" lang="zh-CN" altLang="en-US" smtClean="0"/>
              <a:t>16/12/28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5A379-E921-434B-852C-31BA9E10D78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27798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16F7-D4E2-3743-BC55-95D77F802519}" type="datetimeFigureOut">
              <a:rPr kumimoji="1" lang="zh-CN" altLang="en-US" smtClean="0"/>
              <a:t>16/12/28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5A379-E921-434B-852C-31BA9E10D78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8012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16F7-D4E2-3743-BC55-95D77F802519}" type="datetimeFigureOut">
              <a:rPr kumimoji="1" lang="zh-CN" altLang="en-US" smtClean="0"/>
              <a:t>16/12/28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5A379-E921-434B-852C-31BA9E10D78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44494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16F7-D4E2-3743-BC55-95D77F802519}" type="datetimeFigureOut">
              <a:rPr kumimoji="1" lang="zh-CN" altLang="en-US" smtClean="0"/>
              <a:t>16/12/28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5A379-E921-434B-852C-31BA9E10D78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8997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16F7-D4E2-3743-BC55-95D77F802519}" type="datetimeFigureOut">
              <a:rPr kumimoji="1" lang="zh-CN" altLang="en-US" smtClean="0"/>
              <a:t>16/12/28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5A379-E921-434B-852C-31BA9E10D78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20170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16F7-D4E2-3743-BC55-95D77F802519}" type="datetimeFigureOut">
              <a:rPr kumimoji="1" lang="zh-CN" altLang="en-US" smtClean="0"/>
              <a:t>16/12/28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5A379-E921-434B-852C-31BA9E10D78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2839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16F7-D4E2-3743-BC55-95D77F802519}" type="datetimeFigureOut">
              <a:rPr kumimoji="1" lang="zh-CN" altLang="en-US" smtClean="0"/>
              <a:t>16/12/28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5A379-E921-434B-852C-31BA9E10D78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6664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16F7-D4E2-3743-BC55-95D77F802519}" type="datetimeFigureOut">
              <a:rPr kumimoji="1" lang="zh-CN" altLang="en-US" smtClean="0"/>
              <a:t>16/12/28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5A379-E921-434B-852C-31BA9E10D78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9769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16F7-D4E2-3743-BC55-95D77F802519}" type="datetimeFigureOut">
              <a:rPr kumimoji="1" lang="zh-CN" altLang="en-US" smtClean="0"/>
              <a:t>16/12/28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5A379-E921-434B-852C-31BA9E10D78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8370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16F7-D4E2-3743-BC55-95D77F802519}" type="datetimeFigureOut">
              <a:rPr kumimoji="1" lang="zh-CN" altLang="en-US" smtClean="0"/>
              <a:t>16/12/28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5A379-E921-434B-852C-31BA9E10D78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789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16F7-D4E2-3743-BC55-95D77F802519}" type="datetimeFigureOut">
              <a:rPr kumimoji="1" lang="zh-CN" altLang="en-US" smtClean="0"/>
              <a:t>16/12/28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5A379-E921-434B-852C-31BA9E10D78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5655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7EA16F7-D4E2-3743-BC55-95D77F802519}" type="datetimeFigureOut">
              <a:rPr kumimoji="1" lang="zh-CN" altLang="en-US" smtClean="0"/>
              <a:t>16/12/28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85A379-E921-434B-852C-31BA9E10D78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42281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4" Type="http://schemas.openxmlformats.org/officeDocument/2006/relationships/diagramLayout" Target="../diagrams/layout9.xml"/><Relationship Id="rId5" Type="http://schemas.openxmlformats.org/officeDocument/2006/relationships/diagramQuickStyle" Target="../diagrams/quickStyle9.xml"/><Relationship Id="rId6" Type="http://schemas.openxmlformats.org/officeDocument/2006/relationships/diagramColors" Target="../diagrams/colors9.xml"/><Relationship Id="rId7" Type="http://schemas.microsoft.com/office/2007/relationships/diagramDrawing" Target="../diagrams/drawing9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4" Type="http://schemas.openxmlformats.org/officeDocument/2006/relationships/diagramLayout" Target="../diagrams/layout10.xml"/><Relationship Id="rId5" Type="http://schemas.openxmlformats.org/officeDocument/2006/relationships/diagramQuickStyle" Target="../diagrams/quickStyle10.xml"/><Relationship Id="rId6" Type="http://schemas.openxmlformats.org/officeDocument/2006/relationships/diagramColors" Target="../diagrams/colors10.xml"/><Relationship Id="rId7" Type="http://schemas.microsoft.com/office/2007/relationships/diagramDrawing" Target="../diagrams/drawing10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4" Type="http://schemas.openxmlformats.org/officeDocument/2006/relationships/diagramLayout" Target="../diagrams/layout11.xml"/><Relationship Id="rId5" Type="http://schemas.openxmlformats.org/officeDocument/2006/relationships/diagramQuickStyle" Target="../diagrams/quickStyle11.xml"/><Relationship Id="rId6" Type="http://schemas.openxmlformats.org/officeDocument/2006/relationships/diagramColors" Target="../diagrams/colors11.xml"/><Relationship Id="rId7" Type="http://schemas.microsoft.com/office/2007/relationships/diagramDrawing" Target="../diagrams/drawing1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4" Type="http://schemas.openxmlformats.org/officeDocument/2006/relationships/diagramLayout" Target="../diagrams/layout12.xml"/><Relationship Id="rId5" Type="http://schemas.openxmlformats.org/officeDocument/2006/relationships/diagramQuickStyle" Target="../diagrams/quickStyle12.xml"/><Relationship Id="rId6" Type="http://schemas.openxmlformats.org/officeDocument/2006/relationships/diagramColors" Target="../diagrams/colors12.xml"/><Relationship Id="rId7" Type="http://schemas.microsoft.com/office/2007/relationships/diagramDrawing" Target="../diagrams/drawing1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4" Type="http://schemas.openxmlformats.org/officeDocument/2006/relationships/diagramLayout" Target="../diagrams/layout13.xml"/><Relationship Id="rId5" Type="http://schemas.openxmlformats.org/officeDocument/2006/relationships/diagramQuickStyle" Target="../diagrams/quickStyle13.xml"/><Relationship Id="rId6" Type="http://schemas.openxmlformats.org/officeDocument/2006/relationships/diagramColors" Target="../diagrams/colors13.xml"/><Relationship Id="rId7" Type="http://schemas.microsoft.com/office/2007/relationships/diagramDrawing" Target="../diagrams/drawing13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4" Type="http://schemas.openxmlformats.org/officeDocument/2006/relationships/diagramLayout" Target="../diagrams/layout14.xml"/><Relationship Id="rId5" Type="http://schemas.openxmlformats.org/officeDocument/2006/relationships/diagramQuickStyle" Target="../diagrams/quickStyle14.xml"/><Relationship Id="rId6" Type="http://schemas.openxmlformats.org/officeDocument/2006/relationships/diagramColors" Target="../diagrams/colors14.xml"/><Relationship Id="rId7" Type="http://schemas.microsoft.com/office/2007/relationships/diagramDrawing" Target="../diagrams/drawing14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4" Type="http://schemas.openxmlformats.org/officeDocument/2006/relationships/diagramQuickStyle" Target="../diagrams/quickStyle15.xml"/><Relationship Id="rId5" Type="http://schemas.openxmlformats.org/officeDocument/2006/relationships/diagramColors" Target="../diagrams/colors15.xml"/><Relationship Id="rId6" Type="http://schemas.microsoft.com/office/2007/relationships/diagramDrawing" Target="../diagrams/drawing15.xml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1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4" Type="http://schemas.openxmlformats.org/officeDocument/2006/relationships/diagramLayout" Target="../diagrams/layout16.xml"/><Relationship Id="rId5" Type="http://schemas.openxmlformats.org/officeDocument/2006/relationships/diagramQuickStyle" Target="../diagrams/quickStyle16.xml"/><Relationship Id="rId6" Type="http://schemas.openxmlformats.org/officeDocument/2006/relationships/diagramColors" Target="../diagrams/colors16.xml"/><Relationship Id="rId7" Type="http://schemas.microsoft.com/office/2007/relationships/diagramDrawing" Target="../diagrams/drawing16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diagramData" Target="../diagrams/data17.xml"/><Relationship Id="rId5" Type="http://schemas.openxmlformats.org/officeDocument/2006/relationships/diagramLayout" Target="../diagrams/layout17.xml"/><Relationship Id="rId6" Type="http://schemas.openxmlformats.org/officeDocument/2006/relationships/diagramQuickStyle" Target="../diagrams/quickStyle17.xml"/><Relationship Id="rId7" Type="http://schemas.openxmlformats.org/officeDocument/2006/relationships/diagramColors" Target="../diagrams/colors17.xml"/><Relationship Id="rId8" Type="http://schemas.microsoft.com/office/2007/relationships/diagramDrawing" Target="../diagrams/drawing17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4" Type="http://schemas.openxmlformats.org/officeDocument/2006/relationships/diagramLayout" Target="../diagrams/layout18.xml"/><Relationship Id="rId5" Type="http://schemas.openxmlformats.org/officeDocument/2006/relationships/diagramQuickStyle" Target="../diagrams/quickStyle18.xml"/><Relationship Id="rId6" Type="http://schemas.openxmlformats.org/officeDocument/2006/relationships/diagramColors" Target="../diagrams/colors18.xml"/><Relationship Id="rId7" Type="http://schemas.microsoft.com/office/2007/relationships/diagramDrawing" Target="../diagrams/drawing18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4" Type="http://schemas.openxmlformats.org/officeDocument/2006/relationships/diagramLayout" Target="../diagrams/layout19.xml"/><Relationship Id="rId5" Type="http://schemas.openxmlformats.org/officeDocument/2006/relationships/diagramQuickStyle" Target="../diagrams/quickStyle19.xml"/><Relationship Id="rId6" Type="http://schemas.openxmlformats.org/officeDocument/2006/relationships/diagramColors" Target="../diagrams/colors19.xml"/><Relationship Id="rId7" Type="http://schemas.microsoft.com/office/2007/relationships/diagramDrawing" Target="../diagrams/drawing19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4" Type="http://schemas.openxmlformats.org/officeDocument/2006/relationships/diagramLayout" Target="../diagrams/layout20.xml"/><Relationship Id="rId5" Type="http://schemas.openxmlformats.org/officeDocument/2006/relationships/diagramQuickStyle" Target="../diagrams/quickStyle20.xml"/><Relationship Id="rId6" Type="http://schemas.openxmlformats.org/officeDocument/2006/relationships/diagramColors" Target="../diagrams/colors20.xml"/><Relationship Id="rId7" Type="http://schemas.microsoft.com/office/2007/relationships/diagramDrawing" Target="../diagrams/drawing20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4" Type="http://schemas.openxmlformats.org/officeDocument/2006/relationships/diagramQuickStyle" Target="../diagrams/quickStyle21.xml"/><Relationship Id="rId5" Type="http://schemas.openxmlformats.org/officeDocument/2006/relationships/diagramColors" Target="../diagrams/colors21.xml"/><Relationship Id="rId6" Type="http://schemas.microsoft.com/office/2007/relationships/diagramDrawing" Target="../diagrams/drawing21.xml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4" Type="http://schemas.openxmlformats.org/officeDocument/2006/relationships/diagramQuickStyle" Target="../diagrams/quickStyle22.xml"/><Relationship Id="rId5" Type="http://schemas.openxmlformats.org/officeDocument/2006/relationships/diagramColors" Target="../diagrams/colors22.xml"/><Relationship Id="rId6" Type="http://schemas.microsoft.com/office/2007/relationships/diagramDrawing" Target="../diagrams/drawing2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4" Type="http://schemas.openxmlformats.org/officeDocument/2006/relationships/diagramQuickStyle" Target="../diagrams/quickStyle23.xml"/><Relationship Id="rId5" Type="http://schemas.openxmlformats.org/officeDocument/2006/relationships/diagramColors" Target="../diagrams/colors23.xml"/><Relationship Id="rId6" Type="http://schemas.microsoft.com/office/2007/relationships/diagramDrawing" Target="../diagrams/drawing23.xml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4" Type="http://schemas.openxmlformats.org/officeDocument/2006/relationships/diagramQuickStyle" Target="../diagrams/quickStyle24.xml"/><Relationship Id="rId5" Type="http://schemas.openxmlformats.org/officeDocument/2006/relationships/diagramColors" Target="../diagrams/colors24.xml"/><Relationship Id="rId6" Type="http://schemas.microsoft.com/office/2007/relationships/diagramDrawing" Target="../diagrams/drawing2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4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474259" y="1964267"/>
            <a:ext cx="8685866" cy="2421464"/>
          </a:xfrm>
        </p:spPr>
        <p:txBody>
          <a:bodyPr/>
          <a:lstStyle/>
          <a:p>
            <a:r>
              <a:rPr kumimoji="1" lang="en-US" altLang="zh-CN" dirty="0" smtClean="0"/>
              <a:t>A two hour Introduction </a:t>
            </a:r>
            <a:r>
              <a:rPr kumimoji="1" lang="en-US" altLang="zh-CN" dirty="0" smtClean="0"/>
              <a:t>of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dirty="0" smtClean="0"/>
              <a:t>Reinforcement Learning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smtClean="0"/>
              <a:t>Cheng </a:t>
            </a:r>
            <a:r>
              <a:rPr kumimoji="1" lang="en-US" altLang="zh-CN" dirty="0" err="1" smtClean="0"/>
              <a:t>Li@Sensetime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128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Q-function</a:t>
            </a:r>
            <a:endParaRPr kumimoji="1" lang="zh-CN" altLang="en-US" dirty="0"/>
          </a:p>
        </p:txBody>
      </p:sp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1209377586"/>
              </p:ext>
            </p:extLst>
          </p:nvPr>
        </p:nvGraphicFramePr>
        <p:xfrm>
          <a:off x="4534568" y="83196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85801" y="2142067"/>
                <a:ext cx="5623559" cy="3649133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3200" dirty="0" smtClean="0"/>
                  <a:t>Long Term Reward</a:t>
                </a:r>
                <a:r>
                  <a:rPr kumimoji="1" lang="en-US" altLang="zh-CN" sz="2800" dirty="0" smtClean="0"/>
                  <a:t> </a:t>
                </a:r>
                <a:endParaRPr kumimoji="1" lang="en-US" altLang="zh-CN" sz="2800" b="0" i="1" dirty="0" smtClean="0">
                  <a:latin typeface="Cambria Math" charset="0"/>
                </a:endParaRPr>
              </a:p>
              <a:p>
                <a:pPr marL="457200" lvl="1" indent="0">
                  <a:buNone/>
                </a:pPr>
                <a:r>
                  <a:rPr kumimoji="1" lang="en-US" altLang="zh-CN" sz="2600" b="0" dirty="0" smtClean="0"/>
                  <a:t>Q</a:t>
                </a:r>
                <a14:m>
                  <m:oMath xmlns:m="http://schemas.openxmlformats.org/officeDocument/2006/math">
                    <m:r>
                      <a:rPr kumimoji="1" lang="en-US" altLang="zh-CN" sz="2600" b="0" i="1" smtClean="0">
                        <a:latin typeface="Cambria Math" charset="0"/>
                      </a:rPr>
                      <m:t>:</m:t>
                    </m:r>
                    <m:r>
                      <a:rPr kumimoji="1" lang="en-US" altLang="zh-CN" sz="2600" b="0" i="1" smtClean="0">
                        <a:latin typeface="Cambria Math" charset="0"/>
                      </a:rPr>
                      <m:t>𝑆</m:t>
                    </m:r>
                    <m:r>
                      <a:rPr kumimoji="1" lang="en-US" altLang="zh-CN" sz="2600" b="0" i="1" smtClean="0">
                        <a:latin typeface="Cambria Math" charset="0"/>
                      </a:rPr>
                      <m:t> × </m:t>
                    </m:r>
                    <m:r>
                      <a:rPr kumimoji="1" lang="en-US" altLang="zh-CN" sz="2600" b="0" i="1" smtClean="0">
                        <a:latin typeface="Cambria Math" charset="0"/>
                      </a:rPr>
                      <m:t>𝐴</m:t>
                    </m:r>
                    <m:r>
                      <a:rPr kumimoji="1" lang="en-US" altLang="zh-CN" sz="2600" b="0" i="1" smtClean="0">
                        <a:latin typeface="Cambria Math" charset="0"/>
                      </a:rPr>
                      <m:t>→</m:t>
                    </m:r>
                    <m:r>
                      <a:rPr kumimoji="1" lang="en-US" altLang="zh-CN" sz="2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ℜ</m:t>
                    </m:r>
                  </m:oMath>
                </a14:m>
                <a:endParaRPr kumimoji="1" lang="en-US" altLang="zh-CN" sz="3000" dirty="0" smtClean="0">
                  <a:latin typeface="Lucida Handwriting" charset="0"/>
                  <a:ea typeface="Lucida Handwriting" charset="0"/>
                  <a:cs typeface="Lucida Handwriting" charset="0"/>
                </a:endParaRPr>
              </a:p>
              <a:p>
                <a:endParaRPr kumimoji="1" lang="en-US" altLang="zh-CN" sz="3200" dirty="0">
                  <a:latin typeface="Lucida Handwriting" charset="0"/>
                  <a:ea typeface="Lucida Handwriting" charset="0"/>
                  <a:cs typeface="Lucida Handwriting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zh-CN" sz="3200" b="0" i="1" smtClean="0">
                        <a:latin typeface="Cambria Math" charset="0"/>
                        <a:ea typeface="Lucida Handwriting" charset="0"/>
                        <a:cs typeface="Lucida Handwriting" charset="0"/>
                      </a:rPr>
                      <m:t>𝑄</m:t>
                    </m:r>
                    <m:d>
                      <m:dPr>
                        <m:ctrlPr>
                          <a:rPr kumimoji="1" lang="en-US" altLang="zh-CN" sz="3200" b="0" i="1" smtClean="0">
                            <a:latin typeface="Cambria Math" charset="0"/>
                            <a:ea typeface="Lucida Handwriting" charset="0"/>
                            <a:cs typeface="Lucida Handwriting" charset="0"/>
                          </a:rPr>
                        </m:ctrlPr>
                      </m:dPr>
                      <m:e>
                        <m:r>
                          <a:rPr kumimoji="1" lang="en-US" altLang="zh-CN" sz="3200" b="0" i="1" smtClean="0">
                            <a:latin typeface="Cambria Math" charset="0"/>
                            <a:ea typeface="Lucida Handwriting" charset="0"/>
                            <a:cs typeface="Lucida Handwriting" charset="0"/>
                          </a:rPr>
                          <m:t>𝑠</m:t>
                        </m:r>
                        <m:r>
                          <a:rPr kumimoji="1" lang="en-US" altLang="zh-CN" sz="3200" b="0" i="1" smtClean="0">
                            <a:latin typeface="Cambria Math" charset="0"/>
                            <a:ea typeface="Lucida Handwriting" charset="0"/>
                            <a:cs typeface="Lucida Handwriting" charset="0"/>
                          </a:rPr>
                          <m:t>,</m:t>
                        </m:r>
                        <m:r>
                          <a:rPr kumimoji="1" lang="en-US" altLang="zh-CN" sz="3200" b="0" i="1" smtClean="0">
                            <a:latin typeface="Cambria Math" charset="0"/>
                            <a:ea typeface="Lucida Handwriting" charset="0"/>
                            <a:cs typeface="Lucida Handwriting" charset="0"/>
                          </a:rPr>
                          <m:t>𝑎</m:t>
                        </m:r>
                      </m:e>
                    </m:d>
                    <m:r>
                      <a:rPr kumimoji="1" lang="en-US" altLang="zh-CN" sz="3200" b="0" i="1" smtClean="0">
                        <a:latin typeface="Cambria Math" charset="0"/>
                        <a:ea typeface="Lucida Handwriting" charset="0"/>
                        <a:cs typeface="Lucida Handwriting" charset="0"/>
                      </a:rPr>
                      <m:t>=</m:t>
                    </m:r>
                    <m:r>
                      <a:rPr kumimoji="1" lang="en-US" altLang="zh-CN" sz="3200" b="0" i="1" smtClean="0">
                        <a:latin typeface="Cambria Math" charset="0"/>
                        <a:ea typeface="Lucida Handwriting" charset="0"/>
                        <a:cs typeface="Lucida Handwriting" charset="0"/>
                      </a:rPr>
                      <m:t>𝑅</m:t>
                    </m:r>
                    <m:d>
                      <m:dPr>
                        <m:ctrlPr>
                          <a:rPr kumimoji="1" lang="en-US" altLang="zh-CN" sz="3200" b="0" i="1" smtClean="0">
                            <a:latin typeface="Cambria Math" charset="0"/>
                            <a:ea typeface="Lucida Handwriting" charset="0"/>
                            <a:cs typeface="Lucida Handwriting" charset="0"/>
                          </a:rPr>
                        </m:ctrlPr>
                      </m:dPr>
                      <m:e>
                        <m:r>
                          <a:rPr kumimoji="1" lang="en-US" altLang="zh-CN" sz="3200" b="0" i="1" smtClean="0">
                            <a:latin typeface="Cambria Math" charset="0"/>
                            <a:ea typeface="Lucida Handwriting" charset="0"/>
                            <a:cs typeface="Lucida Handwriting" charset="0"/>
                          </a:rPr>
                          <m:t> </m:t>
                        </m:r>
                        <m:r>
                          <a:rPr kumimoji="1" lang="en-US" altLang="zh-CN" sz="3200" b="0" i="1" smtClean="0">
                            <a:latin typeface="Cambria Math" charset="0"/>
                            <a:ea typeface="Lucida Handwriting" charset="0"/>
                            <a:cs typeface="Lucida Handwriting" charset="0"/>
                          </a:rPr>
                          <m:t>𝑠</m:t>
                        </m:r>
                        <m:r>
                          <a:rPr kumimoji="1" lang="en-US" altLang="zh-CN" sz="3200" b="0" i="1" smtClean="0">
                            <a:latin typeface="Cambria Math" charset="0"/>
                            <a:ea typeface="Lucida Handwriting" charset="0"/>
                            <a:cs typeface="Lucida Handwriting" charset="0"/>
                          </a:rPr>
                          <m:t>, </m:t>
                        </m:r>
                        <m:r>
                          <a:rPr kumimoji="1" lang="en-US" altLang="zh-CN" sz="3200" b="0" i="1" smtClean="0">
                            <a:latin typeface="Cambria Math" charset="0"/>
                            <a:ea typeface="Lucida Handwriting" charset="0"/>
                            <a:cs typeface="Lucida Handwriting" charset="0"/>
                          </a:rPr>
                          <m:t>𝑎</m:t>
                        </m:r>
                        <m:r>
                          <a:rPr kumimoji="1" lang="en-US" altLang="zh-CN" sz="3200" b="0" i="1" smtClean="0">
                            <a:latin typeface="Cambria Math" charset="0"/>
                            <a:ea typeface="Lucida Handwriting" charset="0"/>
                            <a:cs typeface="Lucida Handwriting" charset="0"/>
                          </a:rPr>
                          <m:t> </m:t>
                        </m:r>
                      </m:e>
                    </m:d>
                    <m:r>
                      <a:rPr kumimoji="1" lang="en-US" altLang="zh-CN" sz="3200" b="0" i="1" smtClean="0">
                        <a:latin typeface="Cambria Math" charset="0"/>
                        <a:ea typeface="Lucida Handwriting" charset="0"/>
                        <a:cs typeface="Lucida Handwriting" charset="0"/>
                      </a:rPr>
                      <m:t>+</m:t>
                    </m:r>
                    <m:r>
                      <a:rPr kumimoji="1" lang="en-US" altLang="zh-CN" sz="3200" b="0" i="1" smtClean="0">
                        <a:latin typeface="Cambria Math" charset="0"/>
                        <a:ea typeface="Lucida Handwriting" charset="0"/>
                        <a:cs typeface="Lucida Handwriting" charset="0"/>
                      </a:rPr>
                      <m:t>𝛾</m:t>
                    </m:r>
                    <m:r>
                      <a:rPr kumimoji="1" lang="en-US" altLang="zh-CN" sz="3200" b="0" i="1" smtClean="0">
                        <a:latin typeface="Cambria Math" charset="0"/>
                        <a:ea typeface="Lucida Handwriting" charset="0"/>
                        <a:cs typeface="Lucida Handwriting" charset="0"/>
                      </a:rPr>
                      <m:t> </m:t>
                    </m:r>
                    <m:r>
                      <a:rPr kumimoji="1" lang="en-US" altLang="zh-CN" sz="3200" b="0" i="1" smtClean="0">
                        <a:latin typeface="Cambria Math" charset="0"/>
                        <a:ea typeface="Lucida Handwriting" charset="0"/>
                        <a:cs typeface="Lucida Handwriting" charset="0"/>
                      </a:rPr>
                      <m:t>𝑉</m:t>
                    </m:r>
                    <m:r>
                      <a:rPr kumimoji="1" lang="en-US" altLang="zh-CN" sz="3200" b="0" i="1" smtClean="0">
                        <a:latin typeface="Cambria Math" charset="0"/>
                        <a:ea typeface="Lucida Handwriting" charset="0"/>
                        <a:cs typeface="Lucida Handwriting" charset="0"/>
                      </a:rPr>
                      <m:t>( </m:t>
                    </m:r>
                    <m:sSup>
                      <m:sSupPr>
                        <m:ctrlPr>
                          <a:rPr kumimoji="1" lang="en-US" altLang="zh-CN" sz="3200" b="0" i="1" smtClean="0">
                            <a:latin typeface="Cambria Math" charset="0"/>
                            <a:ea typeface="Lucida Handwriting" charset="0"/>
                            <a:cs typeface="Lucida Handwriting" charset="0"/>
                          </a:rPr>
                        </m:ctrlPr>
                      </m:sSupPr>
                      <m:e>
                        <m:r>
                          <a:rPr kumimoji="1" lang="en-US" altLang="zh-CN" sz="3200" b="0" i="1" smtClean="0">
                            <a:latin typeface="Cambria Math" charset="0"/>
                            <a:ea typeface="Lucida Handwriting" charset="0"/>
                            <a:cs typeface="Lucida Handwriting" charset="0"/>
                          </a:rPr>
                          <m:t>𝑠</m:t>
                        </m:r>
                      </m:e>
                      <m:sup>
                        <m:r>
                          <a:rPr kumimoji="1" lang="en-US" altLang="zh-CN" sz="3200" b="0" i="1" smtClean="0">
                            <a:latin typeface="Cambria Math" charset="0"/>
                            <a:ea typeface="Lucida Handwriting" charset="0"/>
                            <a:cs typeface="Lucida Handwriting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sz="3200" b="0" i="1" smtClean="0">
                        <a:latin typeface="Cambria Math" charset="0"/>
                        <a:ea typeface="Lucida Handwriting" charset="0"/>
                        <a:cs typeface="Lucida Handwriting" charset="0"/>
                      </a:rPr>
                      <m:t> )</m:t>
                    </m:r>
                  </m:oMath>
                </a14:m>
                <a:endParaRPr kumimoji="1" lang="en-US" altLang="zh-CN" sz="3200" dirty="0" smtClean="0">
                  <a:latin typeface="Lucida Handwriting" charset="0"/>
                  <a:ea typeface="Lucida Handwriting" charset="0"/>
                  <a:cs typeface="Lucida Handwriting" charset="0"/>
                </a:endParaRPr>
              </a:p>
            </p:txBody>
          </p:sp>
        </mc:Choice>
        <mc:Fallback xmlns="">
          <p:sp>
            <p:nvSpPr>
              <p:cNvPr id="5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2142067"/>
                <a:ext cx="5623559" cy="3649133"/>
              </a:xfrm>
              <a:blipFill rotWithShape="0">
                <a:blip r:embed="rId7"/>
                <a:stretch>
                  <a:fillRect l="-24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79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Policy</a:t>
            </a:r>
            <a:endParaRPr kumimoji="1" lang="zh-CN" altLang="en-US" dirty="0"/>
          </a:p>
        </p:txBody>
      </p:sp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1766334003"/>
              </p:ext>
            </p:extLst>
          </p:nvPr>
        </p:nvGraphicFramePr>
        <p:xfrm>
          <a:off x="4534568" y="83196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85801" y="2142067"/>
                <a:ext cx="5623559" cy="3649133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3200" dirty="0" smtClean="0"/>
                  <a:t>Map State to Action</a:t>
                </a:r>
                <a:endParaRPr kumimoji="1" lang="en-US" altLang="zh-CN" sz="2800" b="0" i="1" dirty="0" smtClean="0">
                  <a:latin typeface="Cambria Math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600" b="0" i="1" smtClean="0">
                          <a:latin typeface="Cambria Math" charset="0"/>
                        </a:rPr>
                        <m:t>𝜋</m:t>
                      </m:r>
                      <m:r>
                        <a:rPr kumimoji="1" lang="en-US" altLang="zh-CN" sz="2600" b="0" i="1" smtClean="0">
                          <a:latin typeface="Cambria Math" charset="0"/>
                        </a:rPr>
                        <m:t>:</m:t>
                      </m:r>
                      <m:r>
                        <a:rPr kumimoji="1" lang="en-US" altLang="zh-CN" sz="2600" b="0" i="1" smtClean="0">
                          <a:latin typeface="Cambria Math" charset="0"/>
                        </a:rPr>
                        <m:t>𝑆</m:t>
                      </m:r>
                      <m:r>
                        <a:rPr kumimoji="1" lang="en-US" altLang="zh-CN" sz="2600" b="0" i="1" smtClean="0">
                          <a:latin typeface="Cambria Math" charset="0"/>
                        </a:rPr>
                        <m:t>→</m:t>
                      </m:r>
                      <m:r>
                        <a:rPr kumimoji="1" lang="en-US" altLang="zh-CN" sz="2600" b="0" i="1" smtClean="0">
                          <a:latin typeface="Cambria Math" charset="0"/>
                        </a:rPr>
                        <m:t>𝐴</m:t>
                      </m:r>
                    </m:oMath>
                  </m:oMathPara>
                </a14:m>
                <a:endParaRPr kumimoji="1" lang="en-US" altLang="zh-CN" sz="3000" dirty="0" smtClean="0">
                  <a:latin typeface="Lucida Handwriting" charset="0"/>
                  <a:ea typeface="Lucida Handwriting" charset="0"/>
                  <a:cs typeface="Lucida Handwriting" charset="0"/>
                </a:endParaRPr>
              </a:p>
              <a:p>
                <a:pPr marL="0" indent="0">
                  <a:buNone/>
                </a:pPr>
                <a:endParaRPr kumimoji="1" lang="en-US" altLang="zh-CN" sz="3200" b="0" i="1" dirty="0" smtClean="0">
                  <a:latin typeface="Cambria Math" charset="0"/>
                  <a:ea typeface="Lucida Handwriting" charset="0"/>
                  <a:cs typeface="Lucida Handwriting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3200" b="0" i="0" smtClean="0">
                        <a:latin typeface="Cambria Math" charset="0"/>
                        <a:ea typeface="Candara" charset="0"/>
                        <a:cs typeface="Candara" charset="0"/>
                      </a:rPr>
                      <m:t>A</m:t>
                    </m:r>
                    <m:r>
                      <a:rPr kumimoji="1" lang="en-US" altLang="zh-CN" sz="3200" b="0" i="0" smtClean="0">
                        <a:latin typeface="Cambria Math" charset="0"/>
                        <a:ea typeface="Candara" charset="0"/>
                        <a:cs typeface="Candara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sz="3200" b="0" i="0" smtClean="0">
                        <a:latin typeface="Cambria Math" charset="0"/>
                        <a:ea typeface="Candara" charset="0"/>
                        <a:cs typeface="Candara" charset="0"/>
                      </a:rPr>
                      <m:t>Common</m:t>
                    </m:r>
                    <m:r>
                      <a:rPr kumimoji="1" lang="en-US" altLang="zh-CN" sz="3200" b="0" i="0" smtClean="0">
                        <a:latin typeface="Cambria Math" charset="0"/>
                        <a:ea typeface="Candara" charset="0"/>
                        <a:cs typeface="Candara" charset="0"/>
                      </a:rPr>
                      <m:t> </m:t>
                    </m:r>
                  </m:oMath>
                </a14:m>
                <a:r>
                  <a:rPr kumimoji="1" lang="en-US" altLang="zh-CN" sz="3200" b="0" dirty="0" smtClean="0">
                    <a:latin typeface="Candara" charset="0"/>
                    <a:ea typeface="Candara" charset="0"/>
                    <a:cs typeface="Candara" charset="0"/>
                  </a:rPr>
                  <a:t>Policy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000" b="0" i="1" smtClean="0">
                          <a:latin typeface="Cambria Math" charset="0"/>
                          <a:ea typeface="Lucida Handwriting" charset="0"/>
                          <a:cs typeface="Lucida Handwriting" charset="0"/>
                        </a:rPr>
                        <m:t>𝜋</m:t>
                      </m:r>
                      <m:r>
                        <a:rPr kumimoji="1" lang="en-US" altLang="zh-CN" sz="3000" b="0" i="1" smtClean="0">
                          <a:latin typeface="Cambria Math" charset="0"/>
                          <a:ea typeface="Lucida Handwriting" charset="0"/>
                          <a:cs typeface="Lucida Handwriting" charset="0"/>
                        </a:rPr>
                        <m:t>(</m:t>
                      </m:r>
                      <m:r>
                        <a:rPr kumimoji="1" lang="en-US" altLang="zh-CN" sz="3000" b="0" i="1" smtClean="0">
                          <a:latin typeface="Cambria Math" charset="0"/>
                          <a:ea typeface="Lucida Handwriting" charset="0"/>
                          <a:cs typeface="Lucida Handwriting" charset="0"/>
                        </a:rPr>
                        <m:t>𝑠</m:t>
                      </m:r>
                      <m:r>
                        <a:rPr kumimoji="1" lang="en-US" altLang="zh-CN" sz="3000" b="0" i="1" smtClean="0">
                          <a:latin typeface="Cambria Math" charset="0"/>
                          <a:ea typeface="Lucida Handwriting" charset="0"/>
                          <a:cs typeface="Lucida Handwriting" charset="0"/>
                        </a:rPr>
                        <m:t>)=</m:t>
                      </m:r>
                      <m:sSub>
                        <m:sSubPr>
                          <m:ctrlPr>
                            <a:rPr kumimoji="1" lang="en-US" altLang="zh-CN" sz="3000" b="0" i="1" smtClean="0">
                              <a:latin typeface="Cambria Math" charset="0"/>
                              <a:ea typeface="Lucida Handwriting" charset="0"/>
                              <a:cs typeface="Lucida Handwriting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1" lang="en-US" altLang="zh-CN" sz="3000" b="0" i="0" smtClean="0">
                              <a:latin typeface="Cambria Math" charset="0"/>
                              <a:ea typeface="Lucida Handwriting" charset="0"/>
                              <a:cs typeface="Lucida Handwriting" charset="0"/>
                            </a:rPr>
                            <m:t>argmax</m:t>
                          </m:r>
                        </m:e>
                        <m:sub>
                          <m:r>
                            <a:rPr kumimoji="1" lang="en-US" altLang="zh-CN" sz="3000" b="0" i="1" smtClean="0">
                              <a:latin typeface="Cambria Math" charset="0"/>
                              <a:ea typeface="Lucida Handwriting" charset="0"/>
                              <a:cs typeface="Lucida Handwriting" charset="0"/>
                            </a:rPr>
                            <m:t>𝑎</m:t>
                          </m:r>
                        </m:sub>
                      </m:sSub>
                      <m:r>
                        <a:rPr kumimoji="1" lang="en-US" altLang="zh-CN" sz="3000" b="0" i="1" smtClean="0">
                          <a:latin typeface="Cambria Math" charset="0"/>
                          <a:ea typeface="Lucida Handwriting" charset="0"/>
                          <a:cs typeface="Lucida Handwriting" charset="0"/>
                        </a:rPr>
                        <m:t>𝑄</m:t>
                      </m:r>
                      <m:r>
                        <a:rPr kumimoji="1" lang="en-US" altLang="zh-CN" sz="3000" b="0" i="1" smtClean="0">
                          <a:latin typeface="Cambria Math" charset="0"/>
                          <a:ea typeface="Lucida Handwriting" charset="0"/>
                          <a:cs typeface="Lucida Handwriting" charset="0"/>
                        </a:rPr>
                        <m:t>(</m:t>
                      </m:r>
                      <m:r>
                        <a:rPr kumimoji="1" lang="en-US" altLang="zh-CN" sz="3000" b="0" i="1" smtClean="0">
                          <a:latin typeface="Cambria Math" charset="0"/>
                          <a:ea typeface="Lucida Handwriting" charset="0"/>
                          <a:cs typeface="Lucida Handwriting" charset="0"/>
                        </a:rPr>
                        <m:t>𝑠</m:t>
                      </m:r>
                      <m:r>
                        <a:rPr kumimoji="1" lang="en-US" altLang="zh-CN" sz="3000" b="0" i="1" smtClean="0">
                          <a:latin typeface="Cambria Math" charset="0"/>
                          <a:ea typeface="Lucida Handwriting" charset="0"/>
                          <a:cs typeface="Lucida Handwriting" charset="0"/>
                        </a:rPr>
                        <m:t>,</m:t>
                      </m:r>
                      <m:r>
                        <a:rPr kumimoji="1" lang="en-US" altLang="zh-CN" sz="3000" b="0" i="1" smtClean="0">
                          <a:latin typeface="Cambria Math" charset="0"/>
                          <a:ea typeface="Lucida Handwriting" charset="0"/>
                          <a:cs typeface="Lucida Handwriting" charset="0"/>
                        </a:rPr>
                        <m:t>𝑎</m:t>
                      </m:r>
                      <m:r>
                        <a:rPr kumimoji="1" lang="en-US" altLang="zh-CN" sz="3000" b="0" i="1" smtClean="0">
                          <a:latin typeface="Cambria Math" charset="0"/>
                          <a:ea typeface="Lucida Handwriting" charset="0"/>
                          <a:cs typeface="Lucida Handwriting" charset="0"/>
                        </a:rPr>
                        <m:t>)</m:t>
                      </m:r>
                    </m:oMath>
                  </m:oMathPara>
                </a14:m>
                <a:endParaRPr kumimoji="1" lang="en-US" altLang="zh-CN" sz="3000" dirty="0" smtClean="0">
                  <a:latin typeface="Lucida Handwriting" charset="0"/>
                  <a:ea typeface="Lucida Handwriting" charset="0"/>
                  <a:cs typeface="Lucida Handwriting" charset="0"/>
                </a:endParaRPr>
              </a:p>
            </p:txBody>
          </p:sp>
        </mc:Choice>
        <mc:Fallback xmlns="">
          <p:sp>
            <p:nvSpPr>
              <p:cNvPr id="5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2142067"/>
                <a:ext cx="5623559" cy="3649133"/>
              </a:xfrm>
              <a:blipFill rotWithShape="0">
                <a:blip r:embed="rId7"/>
                <a:stretch>
                  <a:fillRect l="-24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055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Elements in a MDP</a:t>
            </a:r>
            <a:endParaRPr kumimoji="1" lang="zh-CN" altLang="en-US" dirty="0"/>
          </a:p>
        </p:txBody>
      </p:sp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2033268616"/>
              </p:ext>
            </p:extLst>
          </p:nvPr>
        </p:nvGraphicFramePr>
        <p:xfrm>
          <a:off x="4534568" y="83196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6407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CONFUSE?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480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CONFUSE?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 dirty="0" smtClean="0"/>
              <a:t>Some Examples:</a:t>
            </a:r>
          </a:p>
          <a:p>
            <a:pPr lvl="1"/>
            <a:r>
              <a:rPr kumimoji="1" lang="en-US" altLang="zh-CN" sz="2400" dirty="0" smtClean="0"/>
              <a:t>Maze</a:t>
            </a:r>
          </a:p>
          <a:p>
            <a:pPr lvl="1"/>
            <a:r>
              <a:rPr kumimoji="1" lang="en-US" altLang="zh-CN" sz="2400" dirty="0" smtClean="0"/>
              <a:t>Go</a:t>
            </a:r>
          </a:p>
          <a:p>
            <a:pPr lvl="1"/>
            <a:r>
              <a:rPr kumimoji="1" lang="en-US" altLang="zh-CN" sz="2400" dirty="0" smtClean="0"/>
              <a:t>Blackjack(twenty-one) 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8977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Maze: foolproof problem in </a:t>
            </a:r>
            <a:r>
              <a:rPr kumimoji="1" lang="en-US" altLang="zh-CN" dirty="0" err="1" smtClean="0"/>
              <a:t>rl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1" y="2142067"/>
            <a:ext cx="5410199" cy="1519711"/>
          </a:xfrm>
        </p:spPr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3661778"/>
            <a:ext cx="4904905" cy="2641709"/>
          </a:xfrm>
          <a:prstGeom prst="rect">
            <a:avLst/>
          </a:prstGeom>
        </p:spPr>
      </p:pic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321698475"/>
              </p:ext>
            </p:extLst>
          </p:nvPr>
        </p:nvGraphicFramePr>
        <p:xfrm>
          <a:off x="5103528" y="99452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4591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State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1" y="2142067"/>
            <a:ext cx="5410199" cy="1519711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Position</a:t>
            </a:r>
            <a:endParaRPr kumimoji="1"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3661778"/>
            <a:ext cx="4904905" cy="2641709"/>
          </a:xfrm>
          <a:prstGeom prst="rect">
            <a:avLst/>
          </a:prstGeom>
        </p:spPr>
      </p:pic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128382628"/>
              </p:ext>
            </p:extLst>
          </p:nvPr>
        </p:nvGraphicFramePr>
        <p:xfrm>
          <a:off x="5103528" y="99452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801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ACTION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1" y="2142067"/>
            <a:ext cx="5410199" cy="1519711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4 Directions</a:t>
            </a:r>
            <a:endParaRPr kumimoji="1"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3661778"/>
            <a:ext cx="4904905" cy="2641709"/>
          </a:xfrm>
          <a:prstGeom prst="rect">
            <a:avLst/>
          </a:prstGeom>
        </p:spPr>
      </p:pic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759809742"/>
              </p:ext>
            </p:extLst>
          </p:nvPr>
        </p:nvGraphicFramePr>
        <p:xfrm>
          <a:off x="5103528" y="99452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7741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Transition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1" y="2142067"/>
            <a:ext cx="5410199" cy="1519711"/>
          </a:xfrm>
        </p:spPr>
        <p:txBody>
          <a:bodyPr>
            <a:normAutofit/>
          </a:bodyPr>
          <a:lstStyle/>
          <a:p>
            <a:r>
              <a:rPr kumimoji="1" lang="en-US" altLang="zh-CN" sz="2400" dirty="0" smtClean="0"/>
              <a:t>Direction </a:t>
            </a:r>
            <a:r>
              <a:rPr kumimoji="1" lang="en-US" altLang="zh-CN" sz="2400" dirty="0" smtClean="0">
                <a:sym typeface="Wingdings"/>
              </a:rPr>
              <a:t> 80% </a:t>
            </a:r>
            <a:r>
              <a:rPr kumimoji="1" lang="en-US" altLang="zh-CN" sz="2400" smtClean="0">
                <a:sym typeface="Wingdings"/>
              </a:rPr>
              <a:t>successfully Executed</a:t>
            </a:r>
            <a:endParaRPr kumimoji="1"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3661778"/>
            <a:ext cx="4904905" cy="2641709"/>
          </a:xfrm>
          <a:prstGeom prst="rect">
            <a:avLst/>
          </a:prstGeom>
        </p:spPr>
      </p:pic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1225902767"/>
              </p:ext>
            </p:extLst>
          </p:nvPr>
        </p:nvGraphicFramePr>
        <p:xfrm>
          <a:off x="5103528" y="99452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354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REWARD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1" y="2142067"/>
            <a:ext cx="5410199" cy="1519711"/>
          </a:xfrm>
        </p:spPr>
        <p:txBody>
          <a:bodyPr>
            <a:normAutofit/>
          </a:bodyPr>
          <a:lstStyle/>
          <a:p>
            <a:r>
              <a:rPr kumimoji="1" lang="en-US" altLang="zh-CN" sz="2400" dirty="0" smtClean="0"/>
              <a:t>Reward: -0.04 for non-terminal</a:t>
            </a:r>
            <a:endParaRPr kumimoji="1"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3661778"/>
            <a:ext cx="4904905" cy="2641709"/>
          </a:xfrm>
          <a:prstGeom prst="rect">
            <a:avLst/>
          </a:prstGeom>
        </p:spPr>
      </p:pic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1321878446"/>
              </p:ext>
            </p:extLst>
          </p:nvPr>
        </p:nvGraphicFramePr>
        <p:xfrm>
          <a:off x="5103528" y="99452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1414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outline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4044724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CN" sz="3200" dirty="0" smtClean="0"/>
              <a:t>MDP &amp; Reinforcement Learning</a:t>
            </a:r>
          </a:p>
          <a:p>
            <a:r>
              <a:rPr kumimoji="1" lang="en-US" altLang="zh-CN" sz="3200" dirty="0" smtClean="0"/>
              <a:t>Algorithms</a:t>
            </a:r>
          </a:p>
          <a:p>
            <a:pPr lvl="1"/>
            <a:r>
              <a:rPr kumimoji="1" lang="en-US" altLang="zh-CN" sz="3000" dirty="0" smtClean="0"/>
              <a:t>MCMC</a:t>
            </a:r>
          </a:p>
          <a:p>
            <a:pPr lvl="1"/>
            <a:r>
              <a:rPr kumimoji="1" lang="en-US" altLang="zh-CN" sz="3000" dirty="0" smtClean="0"/>
              <a:t>TD-lambda</a:t>
            </a:r>
          </a:p>
          <a:p>
            <a:pPr lvl="1"/>
            <a:r>
              <a:rPr kumimoji="1" lang="en-US" altLang="zh-CN" sz="3000" dirty="0" smtClean="0"/>
              <a:t>Q-learning</a:t>
            </a:r>
          </a:p>
          <a:p>
            <a:pPr lvl="1"/>
            <a:r>
              <a:rPr kumimoji="1" lang="en-US" altLang="zh-CN" sz="3000" dirty="0" smtClean="0"/>
              <a:t>Actor-Critic</a:t>
            </a:r>
          </a:p>
          <a:p>
            <a:r>
              <a:rPr kumimoji="1" lang="en-US" altLang="zh-CN" sz="3200" dirty="0" smtClean="0"/>
              <a:t>3 Papers</a:t>
            </a:r>
            <a:endParaRPr kumimoji="1" lang="en-US" altLang="zh-CN" sz="3200" dirty="0" smtClean="0"/>
          </a:p>
          <a:p>
            <a:pPr lvl="1"/>
            <a:endParaRPr kumimoji="1" lang="zh-CN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8369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Value</a:t>
            </a:r>
            <a:endParaRPr kumimoji="1" lang="zh-CN" altLang="en-US" dirty="0"/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966955477"/>
              </p:ext>
            </p:extLst>
          </p:nvPr>
        </p:nvGraphicFramePr>
        <p:xfrm>
          <a:off x="5103528" y="99452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648" y="2142067"/>
            <a:ext cx="5169865" cy="377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06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RL is from interaction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973168"/>
              </p:ext>
            </p:extLst>
          </p:nvPr>
        </p:nvGraphicFramePr>
        <p:xfrm>
          <a:off x="685801" y="2142067"/>
          <a:ext cx="7772400" cy="3805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3" name="位图图像" r:id="rId3" imgW="5076190" imgH="2486372" progId="Paint.Picture">
                  <p:embed/>
                </p:oleObj>
              </mc:Choice>
              <mc:Fallback>
                <p:oleObj name="位图图像" r:id="rId3" imgW="5076190" imgH="2486372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1" y="2142067"/>
                        <a:ext cx="7772400" cy="3805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640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Go Game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1" y="2142067"/>
            <a:ext cx="5300329" cy="1442063"/>
          </a:xfrm>
        </p:spPr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Picture 2" descr="Google人工智能击败欧洲围棋冠军， AlphaGo 究竟是怎么做到的？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9" t="7985" r="18065" b="7630"/>
          <a:stretch/>
        </p:blipFill>
        <p:spPr bwMode="auto">
          <a:xfrm>
            <a:off x="685801" y="3584130"/>
            <a:ext cx="2547008" cy="251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1366828610"/>
              </p:ext>
            </p:extLst>
          </p:nvPr>
        </p:nvGraphicFramePr>
        <p:xfrm>
          <a:off x="5103528" y="99452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4917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State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85801" y="2142067"/>
                <a:ext cx="5300329" cy="1442063"/>
              </a:xfrm>
            </p:spPr>
            <p:txBody>
              <a:bodyPr/>
              <a:lstStyle/>
              <a:p>
                <a:r>
                  <a:rPr kumimoji="1" lang="en-US" altLang="zh-CN" dirty="0" smtClean="0"/>
                  <a:t>Around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3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361</m:t>
                        </m:r>
                      </m:sup>
                    </m:sSup>
                    <m:r>
                      <a:rPr kumimoji="1" lang="en-US" altLang="zh-CN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charset="0"/>
                      </a:rPr>
                      <m:t>States</m:t>
                    </m:r>
                  </m:oMath>
                </a14:m>
                <a:endParaRPr kumimoji="1" lang="en-US" altLang="zh-CN" b="0" dirty="0" smtClean="0"/>
              </a:p>
              <a:p>
                <a:r>
                  <a:rPr kumimoji="1" lang="en-US" altLang="zh-CN" dirty="0" smtClean="0"/>
                  <a:t>Difficult to Learn? </a:t>
                </a:r>
                <a:r>
                  <a:rPr kumimoji="1" lang="en-US" altLang="zh-CN" dirty="0" smtClean="0">
                    <a:sym typeface="Wingdings"/>
                  </a:rPr>
                  <a:t> </a:t>
                </a:r>
                <a:r>
                  <a:rPr kumimoji="1" lang="en-US" altLang="zh-CN" dirty="0" smtClean="0"/>
                  <a:t>We have CNN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2142067"/>
                <a:ext cx="5300329" cy="1442063"/>
              </a:xfrm>
              <a:blipFill rotWithShape="0">
                <a:blip r:embed="rId2"/>
                <a:stretch>
                  <a:fillRect l="-806" t="-12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Google人工智能击败欧洲围棋冠军， AlphaGo 究竟是怎么做到的？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9" t="7985" r="18065" b="7630"/>
          <a:stretch/>
        </p:blipFill>
        <p:spPr bwMode="auto">
          <a:xfrm>
            <a:off x="685801" y="3584130"/>
            <a:ext cx="2547008" cy="251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243543874"/>
              </p:ext>
            </p:extLst>
          </p:nvPr>
        </p:nvGraphicFramePr>
        <p:xfrm>
          <a:off x="5103528" y="99452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06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Go Game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1" y="2142067"/>
            <a:ext cx="5300329" cy="1442063"/>
          </a:xfrm>
        </p:spPr>
        <p:txBody>
          <a:bodyPr/>
          <a:lstStyle/>
          <a:p>
            <a:r>
              <a:rPr kumimoji="1" lang="en-US" altLang="zh-CN" dirty="0" smtClean="0"/>
              <a:t>|A| = 381</a:t>
            </a:r>
            <a:endParaRPr kumimoji="1" lang="zh-CN" altLang="en-US" dirty="0"/>
          </a:p>
        </p:txBody>
      </p:sp>
      <p:pic>
        <p:nvPicPr>
          <p:cNvPr id="4" name="Picture 2" descr="Google人工智能击败欧洲围棋冠军， AlphaGo 究竟是怎么做到的？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9" t="7985" r="18065" b="7630"/>
          <a:stretch/>
        </p:blipFill>
        <p:spPr bwMode="auto">
          <a:xfrm>
            <a:off x="685801" y="3584130"/>
            <a:ext cx="2547008" cy="251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1014589485"/>
              </p:ext>
            </p:extLst>
          </p:nvPr>
        </p:nvGraphicFramePr>
        <p:xfrm>
          <a:off x="5103528" y="99452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607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Transition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1" y="2142067"/>
            <a:ext cx="5300329" cy="1442063"/>
          </a:xfrm>
        </p:spPr>
        <p:txBody>
          <a:bodyPr/>
          <a:lstStyle/>
          <a:p>
            <a:r>
              <a:rPr kumimoji="1" lang="en-US" altLang="zh-CN" dirty="0" smtClean="0"/>
              <a:t>Deterministic </a:t>
            </a:r>
            <a:r>
              <a:rPr kumimoji="1" lang="en-US" altLang="zh-CN" dirty="0" smtClean="0">
                <a:sym typeface="Wingdings"/>
              </a:rPr>
              <a:t> Why we can search</a:t>
            </a:r>
            <a:endParaRPr kumimoji="1" lang="zh-CN" altLang="en-US" dirty="0"/>
          </a:p>
        </p:txBody>
      </p:sp>
      <p:pic>
        <p:nvPicPr>
          <p:cNvPr id="4" name="Picture 2" descr="Google人工智能击败欧洲围棋冠军， AlphaGo 究竟是怎么做到的？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9" t="7985" r="18065" b="7630"/>
          <a:stretch/>
        </p:blipFill>
        <p:spPr bwMode="auto">
          <a:xfrm>
            <a:off x="685801" y="3584130"/>
            <a:ext cx="2547008" cy="251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1651620513"/>
              </p:ext>
            </p:extLst>
          </p:nvPr>
        </p:nvGraphicFramePr>
        <p:xfrm>
          <a:off x="5103528" y="99452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5992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Reward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1" y="2142067"/>
            <a:ext cx="5300329" cy="1442063"/>
          </a:xfrm>
        </p:spPr>
        <p:txBody>
          <a:bodyPr/>
          <a:lstStyle/>
          <a:p>
            <a:r>
              <a:rPr kumimoji="1" lang="en-US" altLang="zh-CN" dirty="0" smtClean="0"/>
              <a:t>How much area you occupied</a:t>
            </a:r>
          </a:p>
          <a:p>
            <a:r>
              <a:rPr kumimoji="1" lang="en-US" altLang="zh-CN" dirty="0" smtClean="0"/>
              <a:t>Reward for non-terminal is not a big deal.</a:t>
            </a:r>
            <a:endParaRPr kumimoji="1" lang="zh-CN" altLang="en-US" dirty="0"/>
          </a:p>
        </p:txBody>
      </p:sp>
      <p:pic>
        <p:nvPicPr>
          <p:cNvPr id="4" name="Picture 2" descr="Google人工智能击败欧洲围棋冠军， AlphaGo 究竟是怎么做到的？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9" t="7985" r="18065" b="7630"/>
          <a:stretch/>
        </p:blipFill>
        <p:spPr bwMode="auto">
          <a:xfrm>
            <a:off x="685801" y="3584130"/>
            <a:ext cx="2547008" cy="251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1780000997"/>
              </p:ext>
            </p:extLst>
          </p:nvPr>
        </p:nvGraphicFramePr>
        <p:xfrm>
          <a:off x="5103528" y="99452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289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Value function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1" y="2120801"/>
            <a:ext cx="5300329" cy="1442063"/>
          </a:xfrm>
        </p:spPr>
        <p:txBody>
          <a:bodyPr>
            <a:normAutofit/>
          </a:bodyPr>
          <a:lstStyle/>
          <a:p>
            <a:r>
              <a:rPr kumimoji="1" lang="en-US" altLang="zh-CN" sz="2400" dirty="0" smtClean="0"/>
              <a:t>The </a:t>
            </a:r>
            <a:r>
              <a:rPr kumimoji="1" lang="en-US" altLang="zh-CN" sz="2400" smtClean="0"/>
              <a:t>biggest boost compare to the </a:t>
            </a:r>
            <a:r>
              <a:rPr kumimoji="1" lang="en-US" altLang="zh-CN" sz="2400" dirty="0" smtClean="0"/>
              <a:t>algorithm 5 years ago</a:t>
            </a:r>
            <a:endParaRPr kumimoji="1" lang="zh-CN" altLang="en-US" sz="2400" dirty="0"/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1270328464"/>
              </p:ext>
            </p:extLst>
          </p:nvPr>
        </p:nvGraphicFramePr>
        <p:xfrm>
          <a:off x="5103528" y="99452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7"/>
          <a:srcRect t="3684"/>
          <a:stretch/>
        </p:blipFill>
        <p:spPr>
          <a:xfrm>
            <a:off x="783221" y="3429000"/>
            <a:ext cx="1918766" cy="301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78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Why searching?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1" y="2120801"/>
            <a:ext cx="5300329" cy="1442063"/>
          </a:xfrm>
        </p:spPr>
        <p:txBody>
          <a:bodyPr>
            <a:normAutofit/>
          </a:bodyPr>
          <a:lstStyle/>
          <a:p>
            <a:r>
              <a:rPr kumimoji="1" lang="en-US" altLang="zh-CN" sz="2400" dirty="0" smtClean="0"/>
              <a:t>Searching handles more detail case</a:t>
            </a:r>
          </a:p>
          <a:p>
            <a:r>
              <a:rPr kumimoji="1" lang="en-US" altLang="zh-CN" sz="2400" dirty="0" smtClean="0"/>
              <a:t>Searching Provides a better estimation on value</a:t>
            </a:r>
            <a:endParaRPr kumimoji="1" lang="zh-CN" altLang="en-US" sz="2400" dirty="0"/>
          </a:p>
        </p:txBody>
      </p:sp>
      <p:graphicFrame>
        <p:nvGraphicFramePr>
          <p:cNvPr id="5" name="图表 4"/>
          <p:cNvGraphicFramePr/>
          <p:nvPr>
            <p:extLst/>
          </p:nvPr>
        </p:nvGraphicFramePr>
        <p:xfrm>
          <a:off x="5103528" y="99452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841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Policy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1" y="1918780"/>
            <a:ext cx="5300329" cy="1940839"/>
          </a:xfrm>
        </p:spPr>
        <p:txBody>
          <a:bodyPr>
            <a:normAutofit/>
          </a:bodyPr>
          <a:lstStyle/>
          <a:p>
            <a:r>
              <a:rPr kumimoji="1" lang="en-US" altLang="zh-CN" sz="2400" dirty="0" smtClean="0"/>
              <a:t>A Combine of</a:t>
            </a:r>
          </a:p>
          <a:p>
            <a:pPr lvl="1"/>
            <a:r>
              <a:rPr kumimoji="1" lang="en-US" altLang="zh-CN" sz="2200" dirty="0" smtClean="0"/>
              <a:t>Actor-Critic</a:t>
            </a:r>
            <a:endParaRPr kumimoji="1" lang="en-US" altLang="zh-CN" sz="2200" dirty="0"/>
          </a:p>
          <a:p>
            <a:pPr lvl="1"/>
            <a:r>
              <a:rPr kumimoji="1" lang="en-US" altLang="zh-CN" sz="2200" dirty="0" smtClean="0"/>
              <a:t>Q-Learning</a:t>
            </a:r>
            <a:endParaRPr kumimoji="1" lang="zh-CN" altLang="en-US" sz="2200" dirty="0"/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1302402492"/>
              </p:ext>
            </p:extLst>
          </p:nvPr>
        </p:nvGraphicFramePr>
        <p:xfrm>
          <a:off x="5103528" y="99452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6700" y="3613049"/>
            <a:ext cx="32893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56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MDP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1" y="1975811"/>
            <a:ext cx="10131425" cy="4424988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CN" sz="3600" dirty="0" smtClean="0"/>
              <a:t>Many Problems Can be formulized As a MDP</a:t>
            </a:r>
          </a:p>
          <a:p>
            <a:pPr lvl="1"/>
            <a:r>
              <a:rPr kumimoji="1" lang="en-US" altLang="zh-CN" sz="3400" dirty="0" smtClean="0"/>
              <a:t>Maze</a:t>
            </a:r>
          </a:p>
          <a:p>
            <a:pPr lvl="1"/>
            <a:r>
              <a:rPr kumimoji="1" lang="en-US" altLang="zh-CN" sz="3400" dirty="0" smtClean="0"/>
              <a:t>Go</a:t>
            </a:r>
          </a:p>
          <a:p>
            <a:pPr lvl="1"/>
            <a:r>
              <a:rPr kumimoji="1" lang="en-US" altLang="zh-CN" sz="3400" dirty="0" smtClean="0"/>
              <a:t>Blackjack(twenty-one)</a:t>
            </a:r>
            <a:endParaRPr kumimoji="1" lang="zh-CN" altLang="en-US" sz="3400" dirty="0" smtClean="0"/>
          </a:p>
          <a:p>
            <a:pPr lvl="1"/>
            <a:r>
              <a:rPr kumimoji="1" lang="en-US" altLang="zh-CN" sz="3400" dirty="0" smtClean="0"/>
              <a:t>Selection</a:t>
            </a:r>
          </a:p>
          <a:p>
            <a:pPr lvl="1"/>
            <a:r>
              <a:rPr kumimoji="1" lang="en-US" altLang="zh-CN" sz="3400" dirty="0" smtClean="0"/>
              <a:t>Tracking</a:t>
            </a:r>
          </a:p>
          <a:p>
            <a:pPr lvl="1"/>
            <a:r>
              <a:rPr kumimoji="1" lang="en-US" altLang="zh-CN" sz="3400" dirty="0" smtClean="0"/>
              <a:t>Clustering</a:t>
            </a:r>
          </a:p>
          <a:p>
            <a:pPr lvl="1"/>
            <a:r>
              <a:rPr kumimoji="1" lang="is-IS" altLang="zh-CN" sz="3400" dirty="0" smtClean="0"/>
              <a:t>…..</a:t>
            </a:r>
            <a:endParaRPr kumimoji="1" lang="zh-CN" altLang="en-US" sz="3400" dirty="0"/>
          </a:p>
        </p:txBody>
      </p:sp>
    </p:spTree>
    <p:extLst>
      <p:ext uri="{BB962C8B-B14F-4D97-AF65-F5344CB8AC3E}">
        <p14:creationId xmlns:p14="http://schemas.microsoft.com/office/powerpoint/2010/main" val="174474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If we solve </a:t>
            </a:r>
            <a:r>
              <a:rPr kumimoji="1" lang="en-US" altLang="zh-CN" dirty="0" err="1" smtClean="0"/>
              <a:t>maze&amp;go</a:t>
            </a:r>
            <a:r>
              <a:rPr kumimoji="1" lang="en-US" altLang="zh-CN" dirty="0" smtClean="0"/>
              <a:t>, did we solve all </a:t>
            </a:r>
            <a:r>
              <a:rPr kumimoji="1" lang="en-US" altLang="zh-CN" dirty="0" err="1" smtClean="0"/>
              <a:t>plbm</a:t>
            </a:r>
            <a:r>
              <a:rPr kumimoji="1" lang="en-US" altLang="zh-CN" dirty="0" smtClean="0"/>
              <a:t>.?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1" y="1961310"/>
            <a:ext cx="10131425" cy="3649133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Real World Problem are</a:t>
            </a:r>
          </a:p>
          <a:p>
            <a:pPr lvl="1"/>
            <a:r>
              <a:rPr kumimoji="1" lang="en-US" altLang="zh-CN" sz="2400" dirty="0" smtClean="0"/>
              <a:t>Partially Observed</a:t>
            </a:r>
          </a:p>
          <a:p>
            <a:pPr lvl="1"/>
            <a:r>
              <a:rPr kumimoji="1" lang="en-US" altLang="zh-CN" sz="2400" dirty="0" smtClean="0"/>
              <a:t>Continuous Problem</a:t>
            </a:r>
          </a:p>
          <a:p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6647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If we solve </a:t>
            </a:r>
            <a:r>
              <a:rPr kumimoji="1" lang="en-US" altLang="zh-CN" dirty="0" err="1" smtClean="0"/>
              <a:t>maze&amp;go</a:t>
            </a:r>
            <a:r>
              <a:rPr kumimoji="1" lang="en-US" altLang="zh-CN" dirty="0" smtClean="0"/>
              <a:t>, did we solve all </a:t>
            </a:r>
            <a:r>
              <a:rPr kumimoji="1" lang="en-US" altLang="zh-CN" dirty="0" err="1" smtClean="0"/>
              <a:t>plbm</a:t>
            </a:r>
            <a:r>
              <a:rPr kumimoji="1" lang="en-US" altLang="zh-CN" dirty="0" smtClean="0"/>
              <a:t>.?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1" y="2195232"/>
            <a:ext cx="10131425" cy="3649133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Real World Problem are</a:t>
            </a:r>
          </a:p>
          <a:p>
            <a:pPr lvl="1"/>
            <a:r>
              <a:rPr kumimoji="1" lang="en-US" altLang="zh-CN" sz="2400" dirty="0" smtClean="0"/>
              <a:t>Partially Observed</a:t>
            </a:r>
          </a:p>
          <a:p>
            <a:pPr lvl="1"/>
            <a:r>
              <a:rPr kumimoji="1" lang="en-US" altLang="zh-CN" sz="2400" dirty="0" smtClean="0"/>
              <a:t>Continuous Problem</a:t>
            </a:r>
          </a:p>
          <a:p>
            <a:pPr lvl="1"/>
            <a:r>
              <a:rPr kumimoji="1" lang="en-US" altLang="zh-CN" sz="2400" dirty="0" smtClean="0"/>
              <a:t>Difficult to Simulate</a:t>
            </a:r>
          </a:p>
          <a:p>
            <a:endParaRPr kumimoji="1"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513" y="2333453"/>
            <a:ext cx="5270500" cy="3721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269" y="6044410"/>
            <a:ext cx="3190744" cy="61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6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Example of partially observe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 dirty="0" smtClean="0"/>
              <a:t>ASTRO Game</a:t>
            </a:r>
          </a:p>
          <a:p>
            <a:r>
              <a:rPr kumimoji="1" lang="en-US" altLang="zh-CN" sz="2800" dirty="0" smtClean="0"/>
              <a:t>Blackjack( twenty-one )</a:t>
            </a:r>
          </a:p>
          <a:p>
            <a:endParaRPr kumimoji="1"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73744"/>
            <a:ext cx="5347938" cy="266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8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Summary of </a:t>
            </a:r>
            <a:r>
              <a:rPr kumimoji="1" lang="en-US" altLang="zh-CN" dirty="0" err="1" smtClean="0"/>
              <a:t>mdp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1703252077"/>
              </p:ext>
            </p:extLst>
          </p:nvPr>
        </p:nvGraphicFramePr>
        <p:xfrm>
          <a:off x="4534568" y="83196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413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SHIFT to algorithms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492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Algorithms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 err="1" smtClean="0"/>
              <a:t>Monto</a:t>
            </a:r>
            <a:r>
              <a:rPr kumimoji="1" lang="en-US" altLang="zh-CN" sz="3600" dirty="0" smtClean="0"/>
              <a:t> Carlo</a:t>
            </a:r>
          </a:p>
          <a:p>
            <a:r>
              <a:rPr kumimoji="1" lang="en-US" altLang="zh-CN" sz="3600" dirty="0" smtClean="0"/>
              <a:t>Temporal-Difference</a:t>
            </a:r>
          </a:p>
          <a:p>
            <a:pPr lvl="1"/>
            <a:r>
              <a:rPr kumimoji="1" lang="en-US" altLang="zh-CN" sz="3400" dirty="0" smtClean="0"/>
              <a:t>TD(0)</a:t>
            </a:r>
          </a:p>
          <a:p>
            <a:pPr lvl="1"/>
            <a:r>
              <a:rPr kumimoji="1" lang="en-US" altLang="zh-CN" sz="3400" dirty="0" smtClean="0"/>
              <a:t>Q-Learning</a:t>
            </a:r>
          </a:p>
          <a:p>
            <a:pPr lvl="1"/>
            <a:r>
              <a:rPr kumimoji="1" lang="en-US" altLang="zh-CN" sz="3400" dirty="0" smtClean="0"/>
              <a:t>Actor-Critic</a:t>
            </a:r>
            <a:endParaRPr kumimoji="1" lang="zh-CN" altLang="en-US" sz="3400" dirty="0"/>
          </a:p>
        </p:txBody>
      </p:sp>
    </p:spTree>
    <p:extLst>
      <p:ext uri="{BB962C8B-B14F-4D97-AF65-F5344CB8AC3E}">
        <p14:creationId xmlns:p14="http://schemas.microsoft.com/office/powerpoint/2010/main" val="129750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Monte Carlo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85801" y="2142067"/>
                <a:ext cx="5741893" cy="1892051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3200" dirty="0" smtClean="0"/>
                  <a:t>Key Idea: Learn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32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3200" b="0" i="1" smtClean="0">
                            <a:latin typeface="Cambria Math" charset="0"/>
                          </a:rPr>
                          <m:t>𝑉</m:t>
                        </m:r>
                      </m:e>
                      <m:sup>
                        <m:r>
                          <a:rPr kumimoji="1" lang="en-US" altLang="zh-CN" sz="3200" b="0" i="1" smtClean="0">
                            <a:latin typeface="Cambria Math" charset="0"/>
                          </a:rPr>
                          <m:t>𝜋</m:t>
                        </m:r>
                      </m:sup>
                    </m:sSup>
                    <m:r>
                      <a:rPr kumimoji="1" lang="en-US" altLang="zh-CN" sz="3200" b="0" i="1" smtClean="0">
                        <a:latin typeface="Cambria Math" charset="0"/>
                      </a:rPr>
                      <m:t>(</m:t>
                    </m:r>
                    <m:r>
                      <a:rPr kumimoji="1" lang="en-US" altLang="zh-CN" sz="3200" b="0" i="1" smtClean="0">
                        <a:latin typeface="Cambria Math" charset="0"/>
                      </a:rPr>
                      <m:t>𝑠</m:t>
                    </m:r>
                    <m:r>
                      <a:rPr kumimoji="1" lang="en-US" altLang="zh-CN" sz="3200" b="0" i="1" smtClean="0">
                        <a:latin typeface="Cambria Math" charset="0"/>
                      </a:rPr>
                      <m:t>) </m:t>
                    </m:r>
                  </m:oMath>
                </a14:m>
                <a:endParaRPr kumimoji="1" lang="en-US" altLang="zh-CN" sz="3200" dirty="0" smtClean="0"/>
              </a:p>
              <a:p>
                <a:r>
                  <a:rPr kumimoji="1" lang="en-US" altLang="zh-CN" sz="3200" dirty="0" smtClean="0"/>
                  <a:t>How? Monte Carlo Sampling</a:t>
                </a:r>
                <a:endParaRPr kumimoji="1" lang="zh-CN" altLang="en-US" sz="32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2142067"/>
                <a:ext cx="5741893" cy="1892051"/>
              </a:xfrm>
              <a:blipFill rotWithShape="0">
                <a:blip r:embed="rId2"/>
                <a:stretch>
                  <a:fillRect l="-2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706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Monte Carlo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85801" y="2142067"/>
                <a:ext cx="5741893" cy="1892051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3200" dirty="0" smtClean="0"/>
                  <a:t>Key Idea: Learn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32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3200" b="0" i="1" smtClean="0">
                            <a:latin typeface="Cambria Math" charset="0"/>
                          </a:rPr>
                          <m:t>𝑉</m:t>
                        </m:r>
                      </m:e>
                      <m:sup>
                        <m:r>
                          <a:rPr kumimoji="1" lang="en-US" altLang="zh-CN" sz="3200" b="0" i="1" smtClean="0">
                            <a:latin typeface="Cambria Math" charset="0"/>
                          </a:rPr>
                          <m:t>𝜋</m:t>
                        </m:r>
                      </m:sup>
                    </m:sSup>
                    <m:r>
                      <a:rPr kumimoji="1" lang="en-US" altLang="zh-CN" sz="3200" b="0" i="1" smtClean="0">
                        <a:latin typeface="Cambria Math" charset="0"/>
                      </a:rPr>
                      <m:t>(</m:t>
                    </m:r>
                    <m:r>
                      <a:rPr kumimoji="1" lang="en-US" altLang="zh-CN" sz="3200" b="0" i="1" smtClean="0">
                        <a:latin typeface="Cambria Math" charset="0"/>
                      </a:rPr>
                      <m:t>𝑠</m:t>
                    </m:r>
                    <m:r>
                      <a:rPr kumimoji="1" lang="en-US" altLang="zh-CN" sz="3200" b="0" i="1" smtClean="0">
                        <a:latin typeface="Cambria Math" charset="0"/>
                      </a:rPr>
                      <m:t>) </m:t>
                    </m:r>
                  </m:oMath>
                </a14:m>
                <a:endParaRPr kumimoji="1" lang="en-US" altLang="zh-CN" sz="3200" dirty="0" smtClean="0"/>
              </a:p>
              <a:p>
                <a:r>
                  <a:rPr kumimoji="1" lang="en-US" altLang="zh-CN" sz="3200" dirty="0" smtClean="0"/>
                  <a:t>How? Monte Carlo Sampling</a:t>
                </a:r>
                <a:endParaRPr kumimoji="1" lang="zh-CN" altLang="en-US" sz="32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2142067"/>
                <a:ext cx="5741893" cy="1892051"/>
              </a:xfrm>
              <a:blipFill rotWithShape="0">
                <a:blip r:embed="rId2"/>
                <a:stretch>
                  <a:fillRect l="-2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002" y="17145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2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MC: Use Value to update policy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05" y="2177630"/>
            <a:ext cx="5310909" cy="340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1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MC: Use Value to update policy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05" y="2177630"/>
            <a:ext cx="5310909" cy="34006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5726" y="1623710"/>
            <a:ext cx="3111500" cy="4508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46479" y="3044279"/>
            <a:ext cx="558037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 dirty="0" smtClean="0"/>
              <a:t>TODO</a:t>
            </a:r>
            <a:r>
              <a:rPr kumimoji="1" lang="zh-CN" altLang="en-US" sz="6000" dirty="0" smtClean="0"/>
              <a:t>：</a:t>
            </a:r>
          </a:p>
          <a:p>
            <a:r>
              <a:rPr kumimoji="1" lang="zh-CN" altLang="en-US" sz="6000" dirty="0" smtClean="0"/>
              <a:t>查一下</a:t>
            </a:r>
            <a:r>
              <a:rPr kumimoji="1" lang="en-US" altLang="zh-CN" sz="6000" dirty="0" smtClean="0"/>
              <a:t>21</a:t>
            </a:r>
            <a:r>
              <a:rPr kumimoji="1" lang="zh-CN" altLang="en-US" sz="6000" dirty="0" smtClean="0"/>
              <a:t>点规则</a:t>
            </a:r>
            <a:endParaRPr kumimoji="1"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80713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Necessary Elements in a MDP</a:t>
            </a:r>
            <a:endParaRPr kumimoji="1" lang="zh-CN" altLang="en-US" dirty="0"/>
          </a:p>
        </p:txBody>
      </p:sp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1697907319"/>
              </p:ext>
            </p:extLst>
          </p:nvPr>
        </p:nvGraphicFramePr>
        <p:xfrm>
          <a:off x="4534568" y="83196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/>
          </a:bodyPr>
          <a:lstStyle/>
          <a:p>
            <a:endParaRPr kumimoji="1" lang="zh-CN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33958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TD(0)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 smtClean="0"/>
              <a:t>Drawback of MC: Needs V </a:t>
            </a:r>
            <a:r>
              <a:rPr kumimoji="1" lang="en-US" altLang="zh-CN" sz="3600" dirty="0" smtClean="0">
                <a:sym typeface="Wingdings"/>
              </a:rPr>
              <a:t> compute at the end </a:t>
            </a:r>
          </a:p>
          <a:p>
            <a:r>
              <a:rPr kumimoji="1" lang="en-US" altLang="zh-CN" sz="3600" dirty="0" smtClean="0">
                <a:sym typeface="Wingdings"/>
              </a:rPr>
              <a:t>Wait until a terminal state</a:t>
            </a:r>
          </a:p>
          <a:p>
            <a:r>
              <a:rPr kumimoji="1" lang="en-US" altLang="zh-CN" sz="3600" dirty="0" smtClean="0">
                <a:sym typeface="Wingdings"/>
              </a:rPr>
              <a:t>Some game even don’t have a terminal state</a:t>
            </a:r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72458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TD(0)( Key Idea 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zh-CN" sz="4000" i="1" dirty="0" smtClean="0">
                    <a:latin typeface="Cambria Math" charset="0"/>
                  </a:rPr>
                  <a:t>Update in MC:</a:t>
                </a:r>
                <a:endParaRPr kumimoji="1" lang="en-US" altLang="zh-CN" sz="4000" b="0" i="1" dirty="0" smtClean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sz="3600" b="0" i="1" smtClean="0">
                        <a:latin typeface="Cambria Math" charset="0"/>
                      </a:rPr>
                      <m:t>𝑉</m:t>
                    </m:r>
                    <m:d>
                      <m:dPr>
                        <m:ctrlPr>
                          <a:rPr kumimoji="1" lang="en-US" altLang="zh-CN" sz="36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sz="36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kumimoji="1" lang="en-US" altLang="zh-CN" sz="3600" b="0" i="1" smtClean="0">
                        <a:latin typeface="Cambria Math" charset="0"/>
                      </a:rPr>
                      <m:t>←</m:t>
                    </m:r>
                    <m:r>
                      <a:rPr kumimoji="1" lang="en-US" altLang="zh-CN" sz="3600" i="1">
                        <a:latin typeface="Cambria Math" charset="0"/>
                      </a:rPr>
                      <m:t>𝑉</m:t>
                    </m:r>
                    <m:d>
                      <m:dPr>
                        <m:ctrlPr>
                          <a:rPr kumimoji="1" lang="en-US" altLang="zh-CN" sz="36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3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600" i="1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sz="3600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kumimoji="1" lang="en-US" altLang="zh-CN" sz="3600" b="0" i="1" smtClean="0">
                        <a:latin typeface="Cambria Math" charset="0"/>
                      </a:rPr>
                      <m:t>+</m:t>
                    </m:r>
                    <m:r>
                      <a:rPr kumimoji="1" lang="en-US" altLang="zh-CN" sz="3600" b="0" i="1" smtClean="0">
                        <a:latin typeface="Cambria Math" charset="0"/>
                      </a:rPr>
                      <m:t>𝛼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36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6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zh-CN" sz="36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kumimoji="1" lang="en-US" altLang="zh-CN" sz="3600" b="0" i="1" smtClean="0">
                            <a:latin typeface="Cambria Math" charset="0"/>
                          </a:rPr>
                          <m:t>−</m:t>
                        </m:r>
                        <m:r>
                          <a:rPr kumimoji="1" lang="en-US" altLang="zh-CN" sz="3600" b="0" i="1" smtClean="0">
                            <a:latin typeface="Cambria Math" charset="0"/>
                          </a:rPr>
                          <m:t>𝑉</m:t>
                        </m:r>
                        <m:d>
                          <m:dPr>
                            <m:ctrlPr>
                              <a:rPr kumimoji="1" lang="en-US" altLang="zh-CN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36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3600" b="0" i="1" smtClean="0"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zh-CN" sz="3600" b="0" i="1" smtClean="0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kumimoji="1" lang="en-US" altLang="zh-CN" sz="3600" b="0" dirty="0" smtClean="0"/>
              </a:p>
              <a:p>
                <a:pPr lvl="1"/>
                <a:endParaRPr kumimoji="1" lang="en-US" altLang="zh-CN" sz="3600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r>
                  <a:rPr kumimoji="1" lang="en-US" altLang="zh-CN" sz="38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Try to expand it: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sz="36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𝑉</m:t>
                    </m:r>
                    <m:d>
                      <m:dPr>
                        <m:ctrlPr>
                          <a:rPr kumimoji="1" lang="en-US" altLang="zh-CN" sz="36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36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6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sz="36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kumimoji="1" lang="en-US" altLang="zh-CN" sz="36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←</m:t>
                    </m:r>
                    <m:r>
                      <a:rPr kumimoji="1" lang="en-US" altLang="zh-CN" sz="36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𝑉</m:t>
                    </m:r>
                    <m:d>
                      <m:dPr>
                        <m:ctrlPr>
                          <a:rPr kumimoji="1" lang="en-US" altLang="zh-CN" sz="36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36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6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sz="36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kumimoji="1" lang="en-US" altLang="zh-CN" sz="36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+</m:t>
                    </m:r>
                    <m:r>
                      <a:rPr kumimoji="1" lang="en-US" altLang="zh-CN" sz="36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𝛼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36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360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6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sz="36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kumimoji="1" lang="en-US" altLang="zh-CN" sz="36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r>
                          <a:rPr kumimoji="1" lang="en-US" altLang="zh-CN" sz="36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kumimoji="1" lang="en-US" altLang="zh-CN" sz="36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𝛾</m:t>
                        </m:r>
                        <m:r>
                          <a:rPr kumimoji="1" lang="en-US" altLang="zh-CN" sz="36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𝑉</m:t>
                        </m:r>
                        <m:r>
                          <a:rPr kumimoji="1" lang="en-US" altLang="zh-CN" sz="36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sz="36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6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sz="36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kumimoji="1" lang="en-US" altLang="zh-CN" sz="36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r>
                          <a:rPr kumimoji="1" lang="en-US" altLang="zh-CN" sz="36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)</m:t>
                        </m:r>
                        <m:r>
                          <a:rPr kumimoji="1" lang="en-US" altLang="zh-CN" sz="36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kumimoji="1" lang="en-US" altLang="zh-CN" sz="36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𝑉</m:t>
                        </m:r>
                        <m:d>
                          <m:dPr>
                            <m:ctrlPr>
                              <a:rPr kumimoji="1" lang="en-US" altLang="zh-CN" sz="36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3600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3600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zh-CN" sz="3600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kumimoji="1" lang="zh-CN" altLang="en-US" sz="3600" dirty="0"/>
              </a:p>
              <a:p>
                <a:endParaRPr kumimoji="1" lang="zh-CN" altLang="en-US" sz="40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927" t="-100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401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td(0)</a:t>
            </a:r>
            <a:r>
              <a:rPr kumimoji="1" lang="en-US" altLang="zh-CN" dirty="0" smtClean="0"/>
              <a:t>( Key Idea 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zh-CN" sz="4000" i="1" dirty="0" smtClean="0">
                    <a:latin typeface="Cambria Math" charset="0"/>
                  </a:rPr>
                  <a:t>Update in MC:</a:t>
                </a:r>
                <a:endParaRPr kumimoji="1" lang="en-US" altLang="zh-CN" sz="4000" b="0" i="1" dirty="0" smtClean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sz="3600" b="0" i="1" smtClean="0">
                        <a:latin typeface="Cambria Math" charset="0"/>
                      </a:rPr>
                      <m:t>𝑉</m:t>
                    </m:r>
                    <m:d>
                      <m:dPr>
                        <m:ctrlPr>
                          <a:rPr kumimoji="1" lang="en-US" altLang="zh-CN" sz="36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sz="36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kumimoji="1" lang="en-US" altLang="zh-CN" sz="3600" b="0" i="1" smtClean="0">
                        <a:latin typeface="Cambria Math" charset="0"/>
                      </a:rPr>
                      <m:t>←</m:t>
                    </m:r>
                    <m:r>
                      <a:rPr kumimoji="1" lang="en-US" altLang="zh-CN" sz="3600" i="1">
                        <a:latin typeface="Cambria Math" charset="0"/>
                      </a:rPr>
                      <m:t>𝑉</m:t>
                    </m:r>
                    <m:d>
                      <m:dPr>
                        <m:ctrlPr>
                          <a:rPr kumimoji="1" lang="en-US" altLang="zh-CN" sz="36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3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600" i="1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sz="3600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kumimoji="1" lang="en-US" altLang="zh-CN" sz="3600" b="0" i="1" smtClean="0">
                        <a:latin typeface="Cambria Math" charset="0"/>
                      </a:rPr>
                      <m:t>+</m:t>
                    </m:r>
                    <m:r>
                      <a:rPr kumimoji="1" lang="en-US" altLang="zh-CN" sz="3600" b="0" i="1" smtClean="0">
                        <a:latin typeface="Cambria Math" charset="0"/>
                      </a:rPr>
                      <m:t>𝛼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36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6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zh-CN" sz="36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kumimoji="1" lang="en-US" altLang="zh-CN" sz="3600" b="0" i="1" smtClean="0">
                            <a:latin typeface="Cambria Math" charset="0"/>
                          </a:rPr>
                          <m:t>−</m:t>
                        </m:r>
                        <m:r>
                          <a:rPr kumimoji="1" lang="en-US" altLang="zh-CN" sz="3600" b="0" i="1" smtClean="0">
                            <a:latin typeface="Cambria Math" charset="0"/>
                          </a:rPr>
                          <m:t>𝑉</m:t>
                        </m:r>
                        <m:d>
                          <m:dPr>
                            <m:ctrlPr>
                              <a:rPr kumimoji="1" lang="en-US" altLang="zh-CN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36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3600" b="0" i="1" smtClean="0"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zh-CN" sz="3600" b="0" i="1" smtClean="0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kumimoji="1" lang="en-US" altLang="zh-CN" sz="3600" b="0" dirty="0" smtClean="0"/>
              </a:p>
              <a:p>
                <a:pPr lvl="1"/>
                <a:endParaRPr kumimoji="1" lang="en-US" altLang="zh-CN" sz="3600" dirty="0" smtClean="0"/>
              </a:p>
              <a:p>
                <a:r>
                  <a:rPr kumimoji="1" lang="en-US" altLang="zh-CN" sz="3800" dirty="0" smtClean="0"/>
                  <a:t>Try to expand it: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sz="3600" i="1">
                        <a:latin typeface="Cambria Math" charset="0"/>
                      </a:rPr>
                      <m:t>𝑉</m:t>
                    </m:r>
                    <m:d>
                      <m:dPr>
                        <m:ctrlPr>
                          <a:rPr kumimoji="1" lang="en-US" altLang="zh-CN" sz="36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3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600" i="1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sz="3600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kumimoji="1" lang="en-US" altLang="zh-CN" sz="3600" i="1">
                        <a:latin typeface="Cambria Math" charset="0"/>
                      </a:rPr>
                      <m:t>←</m:t>
                    </m:r>
                    <m:r>
                      <a:rPr kumimoji="1" lang="en-US" altLang="zh-CN" sz="3600" i="1">
                        <a:latin typeface="Cambria Math" charset="0"/>
                      </a:rPr>
                      <m:t>𝑉</m:t>
                    </m:r>
                    <m:d>
                      <m:dPr>
                        <m:ctrlPr>
                          <a:rPr kumimoji="1" lang="en-US" altLang="zh-CN" sz="36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3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600" i="1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sz="3600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kumimoji="1" lang="en-US" altLang="zh-CN" sz="3600" i="1">
                        <a:latin typeface="Cambria Math" charset="0"/>
                      </a:rPr>
                      <m:t>+</m:t>
                    </m:r>
                    <m:r>
                      <a:rPr kumimoji="1" lang="en-US" altLang="zh-CN" sz="3600" i="1">
                        <a:latin typeface="Cambria Math" charset="0"/>
                      </a:rPr>
                      <m:t>𝛼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36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36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600" b="0" i="1" smtClean="0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sz="36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kumimoji="1" lang="en-US" altLang="zh-CN" sz="3600" b="0" i="1" smtClean="0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r>
                          <a:rPr kumimoji="1" lang="en-US" altLang="zh-CN" sz="3600" b="0" i="1" smtClean="0">
                            <a:latin typeface="Cambria Math" charset="0"/>
                          </a:rPr>
                          <m:t>+</m:t>
                        </m:r>
                        <m:r>
                          <a:rPr kumimoji="1" lang="en-US" altLang="zh-CN" sz="3600" b="0" i="1" smtClean="0">
                            <a:latin typeface="Cambria Math" charset="0"/>
                          </a:rPr>
                          <m:t>𝛾</m:t>
                        </m:r>
                        <m:r>
                          <a:rPr kumimoji="1" lang="en-US" altLang="zh-CN" sz="3600" b="0" i="1" smtClean="0">
                            <a:latin typeface="Cambria Math" charset="0"/>
                          </a:rPr>
                          <m:t>𝑉</m:t>
                        </m:r>
                        <m:r>
                          <a:rPr kumimoji="1" lang="en-US" altLang="zh-CN" sz="3600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sz="36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kumimoji="1" lang="en-US" altLang="zh-CN" sz="3600" b="0" i="1" smtClean="0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r>
                          <a:rPr kumimoji="1" lang="en-US" altLang="zh-CN" sz="3600" b="0" i="1" smtClean="0">
                            <a:latin typeface="Cambria Math" charset="0"/>
                          </a:rPr>
                          <m:t>)</m:t>
                        </m:r>
                        <m:r>
                          <a:rPr kumimoji="1" lang="en-US" altLang="zh-CN" sz="3600" i="1">
                            <a:latin typeface="Cambria Math" charset="0"/>
                          </a:rPr>
                          <m:t>−</m:t>
                        </m:r>
                        <m:r>
                          <a:rPr kumimoji="1" lang="en-US" altLang="zh-CN" sz="3600" i="1">
                            <a:latin typeface="Cambria Math" charset="0"/>
                          </a:rPr>
                          <m:t>𝑉</m:t>
                        </m:r>
                        <m:d>
                          <m:dPr>
                            <m:ctrlPr>
                              <a:rPr kumimoji="1" lang="en-US" altLang="zh-CN" sz="36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36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3600" i="1"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zh-CN" sz="3600" i="1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kumimoji="1" lang="zh-CN" altLang="en-US" sz="3600" dirty="0"/>
              </a:p>
              <a:p>
                <a:endParaRPr kumimoji="1" lang="zh-CN" altLang="en-US" sz="40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927" t="-100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线连接符 4"/>
          <p:cNvCxnSpPr/>
          <p:nvPr/>
        </p:nvCxnSpPr>
        <p:spPr>
          <a:xfrm flipH="1">
            <a:off x="5351929" y="5405718"/>
            <a:ext cx="295835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td(0)</a:t>
            </a:r>
            <a:r>
              <a:rPr kumimoji="1" lang="en-US" altLang="zh-CN" dirty="0" smtClean="0"/>
              <a:t>( Key Idea 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kumimoji="1" lang="en-US" altLang="zh-CN" sz="4000" b="0" i="1" dirty="0" smtClean="0">
                  <a:latin typeface="Cambria Math" charset="0"/>
                </a:endParaRPr>
              </a:p>
              <a:p>
                <a:pPr lvl="1"/>
                <a:endParaRPr kumimoji="1" lang="en-US" altLang="zh-CN" sz="3600" b="0" dirty="0" smtClean="0"/>
              </a:p>
              <a:p>
                <a:pPr lvl="1"/>
                <a:endParaRPr kumimoji="1" lang="en-US" altLang="zh-CN" sz="3600" dirty="0" smtClean="0"/>
              </a:p>
              <a:p>
                <a:endParaRPr kumimoji="1" lang="en-US" altLang="zh-CN" sz="3800" dirty="0" smtClean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sz="3600" i="1">
                        <a:latin typeface="Cambria Math" charset="0"/>
                      </a:rPr>
                      <m:t>𝑉</m:t>
                    </m:r>
                    <m:d>
                      <m:dPr>
                        <m:ctrlPr>
                          <a:rPr kumimoji="1" lang="en-US" altLang="zh-CN" sz="36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3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600" i="1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sz="3600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kumimoji="1" lang="en-US" altLang="zh-CN" sz="3600" i="1">
                        <a:latin typeface="Cambria Math" charset="0"/>
                      </a:rPr>
                      <m:t>←</m:t>
                    </m:r>
                    <m:r>
                      <a:rPr kumimoji="1" lang="en-US" altLang="zh-CN" sz="3600" i="1">
                        <a:latin typeface="Cambria Math" charset="0"/>
                      </a:rPr>
                      <m:t>𝑉</m:t>
                    </m:r>
                    <m:d>
                      <m:dPr>
                        <m:ctrlPr>
                          <a:rPr kumimoji="1" lang="en-US" altLang="zh-CN" sz="36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3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600" i="1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sz="3600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kumimoji="1" lang="en-US" altLang="zh-CN" sz="3600" i="1">
                        <a:latin typeface="Cambria Math" charset="0"/>
                      </a:rPr>
                      <m:t>+</m:t>
                    </m:r>
                    <m:r>
                      <a:rPr kumimoji="1" lang="en-US" altLang="zh-CN" sz="3600" i="1">
                        <a:latin typeface="Cambria Math" charset="0"/>
                      </a:rPr>
                      <m:t>𝛼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36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36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600" b="0" i="1" smtClean="0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sz="36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kumimoji="1" lang="en-US" altLang="zh-CN" sz="3600" b="0" i="1" smtClean="0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r>
                          <a:rPr kumimoji="1" lang="en-US" altLang="zh-CN" sz="3600" b="0" i="1" smtClean="0">
                            <a:latin typeface="Cambria Math" charset="0"/>
                          </a:rPr>
                          <m:t>+</m:t>
                        </m:r>
                        <m:r>
                          <a:rPr kumimoji="1" lang="en-US" altLang="zh-CN" sz="3600" b="0" i="1" smtClean="0">
                            <a:latin typeface="Cambria Math" charset="0"/>
                          </a:rPr>
                          <m:t>𝛾</m:t>
                        </m:r>
                        <m:r>
                          <a:rPr kumimoji="1" lang="en-US" altLang="zh-CN" sz="3600" b="0" i="1" smtClean="0">
                            <a:latin typeface="Cambria Math" charset="0"/>
                          </a:rPr>
                          <m:t>𝑉</m:t>
                        </m:r>
                        <m:r>
                          <a:rPr kumimoji="1" lang="en-US" altLang="zh-CN" sz="3600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sz="36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kumimoji="1" lang="en-US" altLang="zh-CN" sz="3600" b="0" i="1" smtClean="0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r>
                          <a:rPr kumimoji="1" lang="en-US" altLang="zh-CN" sz="3600" b="0" i="1" smtClean="0">
                            <a:latin typeface="Cambria Math" charset="0"/>
                          </a:rPr>
                          <m:t>)</m:t>
                        </m:r>
                        <m:r>
                          <a:rPr kumimoji="1" lang="en-US" altLang="zh-CN" sz="3600" i="1">
                            <a:latin typeface="Cambria Math" charset="0"/>
                          </a:rPr>
                          <m:t>−</m:t>
                        </m:r>
                        <m:r>
                          <a:rPr kumimoji="1" lang="en-US" altLang="zh-CN" sz="3600" i="1">
                            <a:latin typeface="Cambria Math" charset="0"/>
                          </a:rPr>
                          <m:t>𝑉</m:t>
                        </m:r>
                        <m:d>
                          <m:dPr>
                            <m:ctrlPr>
                              <a:rPr kumimoji="1" lang="en-US" altLang="zh-CN" sz="36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36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3600" i="1"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zh-CN" sz="3600" i="1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kumimoji="1" lang="zh-CN" altLang="en-US" sz="3600" dirty="0"/>
              </a:p>
              <a:p>
                <a:endParaRPr kumimoji="1" lang="zh-CN" altLang="en-US" sz="40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线连接符 4"/>
          <p:cNvCxnSpPr/>
          <p:nvPr/>
        </p:nvCxnSpPr>
        <p:spPr>
          <a:xfrm flipH="1">
            <a:off x="5351929" y="5405718"/>
            <a:ext cx="295835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5"/>
          <p:cNvSpPr/>
          <p:nvPr/>
        </p:nvSpPr>
        <p:spPr>
          <a:xfrm>
            <a:off x="2592567" y="2177052"/>
            <a:ext cx="8224659" cy="1405218"/>
          </a:xfrm>
          <a:prstGeom prst="roundRect">
            <a:avLst/>
          </a:prstGeom>
          <a:solidFill>
            <a:schemeClr val="accent1">
              <a:alpha val="36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 smtClean="0"/>
              <a:t>Something We </a:t>
            </a:r>
            <a:r>
              <a:rPr kumimoji="1" lang="en-US" altLang="zh-CN" sz="2800" smtClean="0"/>
              <a:t>Are Estimating on </a:t>
            </a:r>
            <a:r>
              <a:rPr kumimoji="1" lang="en-US" altLang="zh-CN" sz="2800" dirty="0" smtClean="0"/>
              <a:t>the fly</a:t>
            </a:r>
            <a:endParaRPr kumimoji="1" lang="zh-CN" altLang="en-US" sz="2800" dirty="0"/>
          </a:p>
        </p:txBody>
      </p:sp>
      <p:sp>
        <p:nvSpPr>
          <p:cNvPr id="8" name="下箭头 7"/>
          <p:cNvSpPr/>
          <p:nvPr/>
        </p:nvSpPr>
        <p:spPr>
          <a:xfrm>
            <a:off x="7393057" y="3582270"/>
            <a:ext cx="741505" cy="1087044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下箭头 8"/>
          <p:cNvSpPr/>
          <p:nvPr/>
        </p:nvSpPr>
        <p:spPr>
          <a:xfrm>
            <a:off x="9105141" y="3582270"/>
            <a:ext cx="741505" cy="1087044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094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td(0)</a:t>
            </a:r>
            <a:r>
              <a:rPr kumimoji="1" lang="en-US" altLang="zh-CN" dirty="0" smtClean="0"/>
              <a:t>( Key Idea 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kumimoji="1" lang="en-US" altLang="zh-CN" sz="4000" b="0" i="1" dirty="0" smtClean="0">
                  <a:latin typeface="Cambria Math" charset="0"/>
                </a:endParaRPr>
              </a:p>
              <a:p>
                <a:pPr lvl="1"/>
                <a:endParaRPr kumimoji="1" lang="en-US" altLang="zh-CN" sz="3600" b="0" dirty="0" smtClean="0"/>
              </a:p>
              <a:p>
                <a:pPr lvl="1"/>
                <a:endParaRPr kumimoji="1" lang="en-US" altLang="zh-CN" sz="3600" dirty="0" smtClean="0"/>
              </a:p>
              <a:p>
                <a:endParaRPr kumimoji="1" lang="en-US" altLang="zh-CN" sz="3800" dirty="0" smtClean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sz="3600" i="1">
                        <a:latin typeface="Cambria Math" charset="0"/>
                      </a:rPr>
                      <m:t>𝑉</m:t>
                    </m:r>
                    <m:d>
                      <m:dPr>
                        <m:ctrlPr>
                          <a:rPr kumimoji="1" lang="en-US" altLang="zh-CN" sz="36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3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600" i="1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sz="3600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kumimoji="1" lang="en-US" altLang="zh-CN" sz="3600" i="1">
                        <a:latin typeface="Cambria Math" charset="0"/>
                      </a:rPr>
                      <m:t>←</m:t>
                    </m:r>
                    <m:r>
                      <a:rPr kumimoji="1" lang="en-US" altLang="zh-CN" sz="3600" i="1">
                        <a:latin typeface="Cambria Math" charset="0"/>
                      </a:rPr>
                      <m:t>𝑉</m:t>
                    </m:r>
                    <m:d>
                      <m:dPr>
                        <m:ctrlPr>
                          <a:rPr kumimoji="1" lang="en-US" altLang="zh-CN" sz="36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3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600" i="1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sz="3600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kumimoji="1" lang="en-US" altLang="zh-CN" sz="3600" i="1">
                        <a:latin typeface="Cambria Math" charset="0"/>
                      </a:rPr>
                      <m:t>+</m:t>
                    </m:r>
                    <m:r>
                      <a:rPr kumimoji="1" lang="en-US" altLang="zh-CN" sz="3600" i="1">
                        <a:latin typeface="Cambria Math" charset="0"/>
                      </a:rPr>
                      <m:t>𝛼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36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36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600" b="0" i="1" smtClean="0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sz="36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kumimoji="1" lang="en-US" altLang="zh-CN" sz="3600" b="0" i="1" smtClean="0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r>
                          <a:rPr kumimoji="1" lang="en-US" altLang="zh-CN" sz="3600" b="0" i="1" smtClean="0">
                            <a:latin typeface="Cambria Math" charset="0"/>
                          </a:rPr>
                          <m:t>+</m:t>
                        </m:r>
                        <m:r>
                          <a:rPr kumimoji="1" lang="en-US" altLang="zh-CN" sz="3600" b="0" i="1" smtClean="0">
                            <a:latin typeface="Cambria Math" charset="0"/>
                          </a:rPr>
                          <m:t>𝛾</m:t>
                        </m:r>
                        <m:r>
                          <a:rPr kumimoji="1" lang="en-US" altLang="zh-CN" sz="3600" b="0" i="1" smtClean="0">
                            <a:latin typeface="Cambria Math" charset="0"/>
                          </a:rPr>
                          <m:t>𝑉</m:t>
                        </m:r>
                        <m:r>
                          <a:rPr kumimoji="1" lang="en-US" altLang="zh-CN" sz="3600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sz="36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kumimoji="1" lang="en-US" altLang="zh-CN" sz="3600" b="0" i="1" smtClean="0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r>
                          <a:rPr kumimoji="1" lang="en-US" altLang="zh-CN" sz="3600" b="0" i="1" smtClean="0">
                            <a:latin typeface="Cambria Math" charset="0"/>
                          </a:rPr>
                          <m:t>)</m:t>
                        </m:r>
                        <m:r>
                          <a:rPr kumimoji="1" lang="en-US" altLang="zh-CN" sz="3600" i="1">
                            <a:latin typeface="Cambria Math" charset="0"/>
                          </a:rPr>
                          <m:t>−</m:t>
                        </m:r>
                        <m:r>
                          <a:rPr kumimoji="1" lang="en-US" altLang="zh-CN" sz="3600" i="1">
                            <a:latin typeface="Cambria Math" charset="0"/>
                          </a:rPr>
                          <m:t>𝑉</m:t>
                        </m:r>
                        <m:d>
                          <m:dPr>
                            <m:ctrlPr>
                              <a:rPr kumimoji="1" lang="en-US" altLang="zh-CN" sz="36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36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3600" i="1"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zh-CN" sz="3600" i="1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kumimoji="1" lang="zh-CN" altLang="en-US" sz="3600" dirty="0"/>
              </a:p>
              <a:p>
                <a:endParaRPr kumimoji="1" lang="zh-CN" altLang="en-US" sz="40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圆角矩形 5"/>
          <p:cNvSpPr/>
          <p:nvPr/>
        </p:nvSpPr>
        <p:spPr>
          <a:xfrm>
            <a:off x="2592567" y="2177052"/>
            <a:ext cx="8224659" cy="1405218"/>
          </a:xfrm>
          <a:prstGeom prst="roundRect">
            <a:avLst/>
          </a:prstGeom>
          <a:solidFill>
            <a:schemeClr val="accent1">
              <a:alpha val="36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 smtClean="0"/>
              <a:t>Something We </a:t>
            </a:r>
            <a:r>
              <a:rPr kumimoji="1" lang="en-US" altLang="zh-CN" sz="2800" smtClean="0"/>
              <a:t>Are Estimating on </a:t>
            </a:r>
            <a:r>
              <a:rPr kumimoji="1" lang="en-US" altLang="zh-CN" sz="2800" dirty="0" smtClean="0"/>
              <a:t>the fly</a:t>
            </a:r>
            <a:endParaRPr kumimoji="1" lang="zh-CN" altLang="en-US" sz="2800" dirty="0"/>
          </a:p>
        </p:txBody>
      </p:sp>
      <p:sp>
        <p:nvSpPr>
          <p:cNvPr id="8" name="下箭头 7"/>
          <p:cNvSpPr/>
          <p:nvPr/>
        </p:nvSpPr>
        <p:spPr>
          <a:xfrm>
            <a:off x="7393057" y="3582270"/>
            <a:ext cx="741505" cy="1087044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下箭头 8"/>
          <p:cNvSpPr/>
          <p:nvPr/>
        </p:nvSpPr>
        <p:spPr>
          <a:xfrm>
            <a:off x="9105141" y="3582270"/>
            <a:ext cx="741505" cy="1087044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下箭头 10"/>
          <p:cNvSpPr/>
          <p:nvPr/>
        </p:nvSpPr>
        <p:spPr>
          <a:xfrm flipV="1">
            <a:off x="5151882" y="5252019"/>
            <a:ext cx="872402" cy="539180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3040799" y="5791199"/>
            <a:ext cx="5699787" cy="985941"/>
          </a:xfrm>
          <a:prstGeom prst="roundRect">
            <a:avLst/>
          </a:prstGeom>
          <a:solidFill>
            <a:schemeClr val="accent1">
              <a:alpha val="36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smtClean="0"/>
              <a:t>Reward We set for the Game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509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Advantage of td(0)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30" y="2240745"/>
            <a:ext cx="5890602" cy="34975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60033"/>
            <a:ext cx="59436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44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Q-Learning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85801" y="1684865"/>
                <a:ext cx="10131425" cy="154242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charset="0"/>
                      </a:rPr>
                      <m:t>𝑄</m:t>
                    </m:r>
                    <m:d>
                      <m:dPr>
                        <m:ctrlPr>
                          <a:rPr kumimoji="1" lang="en-US" altLang="zh-CN" sz="28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kumimoji="1" lang="en-US" altLang="zh-CN" sz="2800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kumimoji="1" lang="en-US" altLang="zh-CN" sz="2800" b="0" i="1" smtClean="0">
                        <a:latin typeface="Cambria Math" charset="0"/>
                      </a:rPr>
                      <m:t>→</m:t>
                    </m:r>
                    <m:r>
                      <a:rPr kumimoji="1" lang="en-US" altLang="zh-CN" sz="2800" i="1">
                        <a:latin typeface="Cambria Math" charset="0"/>
                      </a:rPr>
                      <m:t>𝑄</m:t>
                    </m:r>
                    <m:d>
                      <m:dPr>
                        <m:ctrlPr>
                          <a:rPr kumimoji="1" lang="en-US" altLang="zh-CN" sz="28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sz="2800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kumimoji="1" lang="en-US" altLang="zh-CN" sz="28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2800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kumimoji="1" lang="en-US" altLang="zh-CN" sz="2800" b="0" i="1" smtClean="0">
                        <a:latin typeface="Cambria Math" charset="0"/>
                      </a:rPr>
                      <m:t>+</m:t>
                    </m:r>
                    <m:r>
                      <a:rPr kumimoji="1" lang="en-US" altLang="zh-CN" sz="2800" b="0" i="1" smtClean="0">
                        <a:latin typeface="Cambria Math" charset="0"/>
                      </a:rPr>
                      <m:t>𝛼</m:t>
                    </m:r>
                    <m:r>
                      <a:rPr kumimoji="1" lang="en-US" altLang="zh-CN" sz="2800" b="0" i="1" smtClean="0">
                        <a:latin typeface="Cambria Math" charset="0"/>
                      </a:rPr>
                      <m:t>[</m:t>
                    </m:r>
                    <m:sSub>
                      <m:sSubPr>
                        <m:ctrlPr>
                          <a:rPr kumimoji="1" lang="en-US" altLang="zh-CN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800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charset="0"/>
                          </a:rPr>
                          <m:t>𝑡</m:t>
                        </m:r>
                        <m:r>
                          <a:rPr kumimoji="1" lang="en-US" altLang="zh-CN" sz="2800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kumimoji="1" lang="en-US" altLang="zh-CN" sz="2800" b="0" i="1" smtClean="0">
                        <a:latin typeface="Cambria Math" charset="0"/>
                      </a:rPr>
                      <m:t>+</m:t>
                    </m:r>
                    <m:r>
                      <a:rPr kumimoji="1" lang="en-US" altLang="zh-CN" sz="2800" b="0" i="1" smtClean="0">
                        <a:latin typeface="Cambria Math" charset="0"/>
                      </a:rPr>
                      <m:t>𝛾</m:t>
                    </m:r>
                    <m:func>
                      <m:funcPr>
                        <m:ctrlPr>
                          <a:rPr kumimoji="1" lang="en-US" altLang="zh-CN" sz="2800" b="0" i="1" smtClean="0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en-US" altLang="zh-CN" sz="2800" b="0" i="1" smtClean="0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2800" b="0" i="0" smtClean="0"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r>
                              <a:rPr kumimoji="1" lang="en-US" altLang="zh-CN" sz="2800" b="0" i="1" smtClean="0">
                                <a:latin typeface="Cambria Math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kumimoji="1" lang="en-US" altLang="zh-CN" sz="2800" i="1">
                            <a:latin typeface="Cambria Math" charset="0"/>
                          </a:rPr>
                          <m:t>𝑄</m:t>
                        </m:r>
                        <m:d>
                          <m:dPr>
                            <m:ctrlPr>
                              <a:rPr kumimoji="1" lang="en-US" altLang="zh-CN" sz="28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8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i="1"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zh-CN" sz="2800" i="1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kumimoji="1" lang="en-US" altLang="zh-CN" sz="2800" b="0" i="1" smtClean="0"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kumimoji="1" lang="en-US" altLang="zh-CN" sz="2800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sz="28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zh-CN" sz="2800" i="1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800" b="0" i="1" smtClean="0">
                            <a:latin typeface="Cambria Math" charset="0"/>
                          </a:rPr>
                          <m:t>−</m:t>
                        </m:r>
                        <m:r>
                          <a:rPr kumimoji="1" lang="en-US" altLang="zh-CN" sz="2800" i="1">
                            <a:latin typeface="Cambria Math" charset="0"/>
                          </a:rPr>
                          <m:t>𝑄</m:t>
                        </m:r>
                        <m:d>
                          <m:dPr>
                            <m:ctrlPr>
                              <a:rPr kumimoji="1" lang="en-US" altLang="zh-CN" sz="28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8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i="1"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zh-CN" sz="2800" i="1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kumimoji="1" lang="en-US" altLang="zh-CN" sz="2800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sz="28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zh-CN" sz="2800" i="1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kumimoji="1" lang="en-US" altLang="zh-CN" sz="2800" b="0" i="1" smtClean="0">
                        <a:latin typeface="Cambria Math" charset="0"/>
                      </a:rPr>
                      <m:t>]</m:t>
                    </m:r>
                  </m:oMath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1684865"/>
                <a:ext cx="10131425" cy="1542429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933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Q-Learning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85801" y="1684865"/>
                <a:ext cx="10131425" cy="361327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charset="0"/>
                      </a:rPr>
                      <m:t>𝑄</m:t>
                    </m:r>
                    <m:d>
                      <m:dPr>
                        <m:ctrlPr>
                          <a:rPr kumimoji="1" lang="en-US" altLang="zh-CN" sz="28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kumimoji="1" lang="en-US" altLang="zh-CN" sz="2800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kumimoji="1" lang="en-US" altLang="zh-CN" sz="2800" b="0" i="1" smtClean="0">
                        <a:latin typeface="Cambria Math" charset="0"/>
                      </a:rPr>
                      <m:t>→</m:t>
                    </m:r>
                    <m:r>
                      <a:rPr kumimoji="1" lang="en-US" altLang="zh-CN" sz="2800" i="1">
                        <a:latin typeface="Cambria Math" charset="0"/>
                      </a:rPr>
                      <m:t>𝑄</m:t>
                    </m:r>
                    <m:d>
                      <m:dPr>
                        <m:ctrlPr>
                          <a:rPr kumimoji="1" lang="en-US" altLang="zh-CN" sz="28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sz="2800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kumimoji="1" lang="en-US" altLang="zh-CN" sz="28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2800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kumimoji="1" lang="en-US" altLang="zh-CN" sz="2800" b="0" i="1" smtClean="0">
                        <a:latin typeface="Cambria Math" charset="0"/>
                      </a:rPr>
                      <m:t>+</m:t>
                    </m:r>
                    <m:r>
                      <a:rPr kumimoji="1" lang="en-US" altLang="zh-CN" sz="2800" b="0" i="1" smtClean="0">
                        <a:latin typeface="Cambria Math" charset="0"/>
                      </a:rPr>
                      <m:t>𝛼</m:t>
                    </m:r>
                    <m:r>
                      <a:rPr kumimoji="1" lang="en-US" altLang="zh-CN" sz="2800" b="0" i="1" smtClean="0">
                        <a:latin typeface="Cambria Math" charset="0"/>
                      </a:rPr>
                      <m:t>[</m:t>
                    </m:r>
                    <m:sSub>
                      <m:sSubPr>
                        <m:ctrlPr>
                          <a:rPr kumimoji="1" lang="en-US" altLang="zh-CN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800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charset="0"/>
                          </a:rPr>
                          <m:t>𝑡</m:t>
                        </m:r>
                        <m:r>
                          <a:rPr kumimoji="1" lang="en-US" altLang="zh-CN" sz="2800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kumimoji="1" lang="en-US" altLang="zh-CN" sz="2800" b="0" i="1" smtClean="0">
                        <a:latin typeface="Cambria Math" charset="0"/>
                      </a:rPr>
                      <m:t>+</m:t>
                    </m:r>
                    <m:r>
                      <a:rPr kumimoji="1" lang="en-US" altLang="zh-CN" sz="2800" b="0" i="1" smtClean="0">
                        <a:latin typeface="Cambria Math" charset="0"/>
                      </a:rPr>
                      <m:t>𝛾</m:t>
                    </m:r>
                    <m:func>
                      <m:funcPr>
                        <m:ctrlPr>
                          <a:rPr kumimoji="1" lang="en-US" altLang="zh-CN" sz="2800" b="0" i="1" smtClean="0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en-US" altLang="zh-CN" sz="2800" b="0" i="1" smtClean="0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2800" b="0" i="0" smtClean="0"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r>
                              <a:rPr kumimoji="1" lang="en-US" altLang="zh-CN" sz="2800" b="0" i="1" smtClean="0">
                                <a:latin typeface="Cambria Math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kumimoji="1" lang="en-US" altLang="zh-CN" sz="2800" i="1">
                            <a:latin typeface="Cambria Math" charset="0"/>
                          </a:rPr>
                          <m:t>𝑄</m:t>
                        </m:r>
                        <m:d>
                          <m:dPr>
                            <m:ctrlPr>
                              <a:rPr kumimoji="1" lang="en-US" altLang="zh-CN" sz="28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8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i="1"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zh-CN" sz="2800" i="1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kumimoji="1" lang="en-US" altLang="zh-CN" sz="2800" b="0" i="1" smtClean="0"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kumimoji="1" lang="en-US" altLang="zh-CN" sz="2800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sz="28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zh-CN" sz="2800" i="1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800" b="0" i="1" smtClean="0">
                            <a:latin typeface="Cambria Math" charset="0"/>
                          </a:rPr>
                          <m:t>−</m:t>
                        </m:r>
                        <m:r>
                          <a:rPr kumimoji="1" lang="en-US" altLang="zh-CN" sz="2800" i="1">
                            <a:latin typeface="Cambria Math" charset="0"/>
                          </a:rPr>
                          <m:t>𝑄</m:t>
                        </m:r>
                        <m:d>
                          <m:dPr>
                            <m:ctrlPr>
                              <a:rPr kumimoji="1" lang="en-US" altLang="zh-CN" sz="28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8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i="1"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zh-CN" sz="2800" i="1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kumimoji="1" lang="en-US" altLang="zh-CN" sz="2800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sz="28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zh-CN" sz="2800" i="1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kumimoji="1" lang="en-US" altLang="zh-CN" sz="2800" b="0" i="1" smtClean="0">
                        <a:latin typeface="Cambria Math" charset="0"/>
                      </a:rPr>
                      <m:t>]</m:t>
                    </m:r>
                  </m:oMath>
                </a14:m>
                <a:endParaRPr kumimoji="1" lang="en-US" altLang="zh-CN" sz="2800" dirty="0" smtClean="0"/>
              </a:p>
              <a:p>
                <a:endParaRPr kumimoji="1" lang="en-US" altLang="zh-CN" sz="2800" dirty="0"/>
              </a:p>
              <a:p>
                <a:endParaRPr kumimoji="1" lang="en-US" altLang="zh-CN" sz="2800" dirty="0" smtClean="0"/>
              </a:p>
              <a:p>
                <a:r>
                  <a:rPr kumimoji="1" lang="en-US" altLang="zh-CN" sz="2800" dirty="0" smtClean="0"/>
                  <a:t>Original Q-Learning were purposed as Off-Policy</a:t>
                </a:r>
                <a:endParaRPr kumimoji="1" lang="en-US" altLang="zh-CN" sz="2800" dirty="0"/>
              </a:p>
              <a:p>
                <a:endParaRPr kumimoji="1" lang="zh-CN" altLang="en-US" sz="2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1684865"/>
                <a:ext cx="10131425" cy="3613276"/>
              </a:xfrm>
              <a:blipFill rotWithShape="0">
                <a:blip r:embed="rId2"/>
                <a:stretch>
                  <a:fillRect l="-10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线连接符 3"/>
          <p:cNvCxnSpPr/>
          <p:nvPr/>
        </p:nvCxnSpPr>
        <p:spPr>
          <a:xfrm flipH="1">
            <a:off x="6239434" y="2743200"/>
            <a:ext cx="2474261" cy="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25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Q-Learning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85801" y="1684865"/>
                <a:ext cx="10131425" cy="361327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charset="0"/>
                      </a:rPr>
                      <m:t>𝑄</m:t>
                    </m:r>
                    <m:d>
                      <m:dPr>
                        <m:ctrlPr>
                          <a:rPr kumimoji="1" lang="en-US" altLang="zh-CN" sz="28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kumimoji="1" lang="en-US" altLang="zh-CN" sz="2800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kumimoji="1" lang="en-US" altLang="zh-CN" sz="2800" b="0" i="1" smtClean="0">
                        <a:latin typeface="Cambria Math" charset="0"/>
                      </a:rPr>
                      <m:t>→</m:t>
                    </m:r>
                    <m:r>
                      <a:rPr kumimoji="1" lang="en-US" altLang="zh-CN" sz="2800" i="1">
                        <a:latin typeface="Cambria Math" charset="0"/>
                      </a:rPr>
                      <m:t>𝑄</m:t>
                    </m:r>
                    <m:d>
                      <m:dPr>
                        <m:ctrlPr>
                          <a:rPr kumimoji="1" lang="en-US" altLang="zh-CN" sz="28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sz="2800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kumimoji="1" lang="en-US" altLang="zh-CN" sz="28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2800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kumimoji="1" lang="en-US" altLang="zh-CN" sz="2800" b="0" i="1" smtClean="0">
                        <a:latin typeface="Cambria Math" charset="0"/>
                      </a:rPr>
                      <m:t>+</m:t>
                    </m:r>
                    <m:r>
                      <a:rPr kumimoji="1" lang="en-US" altLang="zh-CN" sz="2800" b="0" i="1" smtClean="0">
                        <a:latin typeface="Cambria Math" charset="0"/>
                      </a:rPr>
                      <m:t>𝛼</m:t>
                    </m:r>
                    <m:r>
                      <a:rPr kumimoji="1" lang="en-US" altLang="zh-CN" sz="2800" b="0" i="1" smtClean="0">
                        <a:latin typeface="Cambria Math" charset="0"/>
                      </a:rPr>
                      <m:t>[</m:t>
                    </m:r>
                    <m:sSub>
                      <m:sSubPr>
                        <m:ctrlPr>
                          <a:rPr kumimoji="1" lang="en-US" altLang="zh-CN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800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charset="0"/>
                          </a:rPr>
                          <m:t>𝑡</m:t>
                        </m:r>
                        <m:r>
                          <a:rPr kumimoji="1" lang="en-US" altLang="zh-CN" sz="2800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kumimoji="1" lang="en-US" altLang="zh-CN" sz="2800" b="0" i="1" smtClean="0">
                        <a:latin typeface="Cambria Math" charset="0"/>
                      </a:rPr>
                      <m:t>+</m:t>
                    </m:r>
                    <m:r>
                      <a:rPr kumimoji="1" lang="en-US" altLang="zh-CN" sz="2800" b="0" i="1" smtClean="0">
                        <a:latin typeface="Cambria Math" charset="0"/>
                      </a:rPr>
                      <m:t>𝛾</m:t>
                    </m:r>
                    <m:func>
                      <m:funcPr>
                        <m:ctrlPr>
                          <a:rPr kumimoji="1" lang="en-US" altLang="zh-CN" sz="2800" b="0" i="1" smtClean="0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en-US" altLang="zh-CN" sz="2800" b="0" i="1" smtClean="0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2800" b="0" i="0" smtClean="0"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r>
                              <a:rPr kumimoji="1" lang="en-US" altLang="zh-CN" sz="2800" b="0" i="1" smtClean="0">
                                <a:latin typeface="Cambria Math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kumimoji="1" lang="en-US" altLang="zh-CN" sz="2800" i="1">
                            <a:latin typeface="Cambria Math" charset="0"/>
                          </a:rPr>
                          <m:t>𝑄</m:t>
                        </m:r>
                        <m:d>
                          <m:dPr>
                            <m:ctrlPr>
                              <a:rPr kumimoji="1" lang="en-US" altLang="zh-CN" sz="28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8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i="1"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zh-CN" sz="2800" i="1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kumimoji="1" lang="en-US" altLang="zh-CN" sz="2800" b="0" i="1" smtClean="0"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kumimoji="1" lang="en-US" altLang="zh-CN" sz="2800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sz="28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zh-CN" sz="2800" i="1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800" b="0" i="1" smtClean="0">
                            <a:latin typeface="Cambria Math" charset="0"/>
                          </a:rPr>
                          <m:t>−</m:t>
                        </m:r>
                        <m:r>
                          <a:rPr kumimoji="1" lang="en-US" altLang="zh-CN" sz="2800" i="1">
                            <a:latin typeface="Cambria Math" charset="0"/>
                          </a:rPr>
                          <m:t>𝑄</m:t>
                        </m:r>
                        <m:d>
                          <m:dPr>
                            <m:ctrlPr>
                              <a:rPr kumimoji="1" lang="en-US" altLang="zh-CN" sz="28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8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i="1"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zh-CN" sz="2800" i="1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kumimoji="1" lang="en-US" altLang="zh-CN" sz="2800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sz="28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zh-CN" sz="2800" i="1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kumimoji="1" lang="en-US" altLang="zh-CN" sz="2800" b="0" i="1" smtClean="0">
                        <a:latin typeface="Cambria Math" charset="0"/>
                      </a:rPr>
                      <m:t>]</m:t>
                    </m:r>
                  </m:oMath>
                </a14:m>
                <a:endParaRPr kumimoji="1" lang="en-US" altLang="zh-CN" sz="2800" dirty="0" smtClean="0"/>
              </a:p>
              <a:p>
                <a:endParaRPr kumimoji="1" lang="en-US" altLang="zh-CN" sz="2800" dirty="0"/>
              </a:p>
              <a:p>
                <a:endParaRPr kumimoji="1" lang="en-US" altLang="zh-CN" sz="2800" dirty="0" smtClean="0"/>
              </a:p>
              <a:p>
                <a:r>
                  <a:rPr kumimoji="1" lang="en-US" altLang="zh-CN" sz="2800" dirty="0" smtClean="0"/>
                  <a:t>Original Q-Learning were purposed as Off-Policy</a:t>
                </a:r>
                <a:endParaRPr kumimoji="1" lang="en-US" altLang="zh-CN" sz="2800" dirty="0"/>
              </a:p>
              <a:p>
                <a:endParaRPr kumimoji="1" lang="zh-CN" altLang="en-US" sz="2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1684865"/>
                <a:ext cx="10131425" cy="3613276"/>
              </a:xfrm>
              <a:blipFill rotWithShape="0">
                <a:blip r:embed="rId2"/>
                <a:stretch>
                  <a:fillRect l="-10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线连接符 3"/>
          <p:cNvCxnSpPr/>
          <p:nvPr/>
        </p:nvCxnSpPr>
        <p:spPr>
          <a:xfrm flipH="1">
            <a:off x="6239434" y="2743200"/>
            <a:ext cx="2474261" cy="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80" y="2743200"/>
            <a:ext cx="9888665" cy="380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4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Why is q-learning considered off-policy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648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 smtClean="0"/>
              <a:t>State ---- </a:t>
            </a:r>
            <a:r>
              <a:rPr kumimoji="1" lang="en-US" altLang="zh-CN" sz="3200" dirty="0" err="1" smtClean="0"/>
              <a:t>Markovian</a:t>
            </a:r>
            <a:endParaRPr kumimoji="1" lang="en-US" altLang="zh-CN" sz="3200" dirty="0"/>
          </a:p>
          <a:p>
            <a:pPr lvl="1"/>
            <a:r>
              <a:rPr kumimoji="1" lang="en-US" altLang="zh-CN" sz="3000" dirty="0" smtClean="0"/>
              <a:t>Full/Partially Observed </a:t>
            </a:r>
            <a:endParaRPr kumimoji="1" lang="zh-CN" altLang="en-US" sz="3000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1" lang="en-US" altLang="zh-CN" dirty="0" smtClean="0"/>
              <a:t>State</a:t>
            </a:r>
            <a:endParaRPr kumimoji="1" lang="zh-CN" altLang="en-US" dirty="0"/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1753731690"/>
              </p:ext>
            </p:extLst>
          </p:nvPr>
        </p:nvGraphicFramePr>
        <p:xfrm>
          <a:off x="4534568" y="83196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5973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Actor-Critic Methods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1" y="2142067"/>
            <a:ext cx="10663517" cy="3649133"/>
          </a:xfrm>
        </p:spPr>
        <p:txBody>
          <a:bodyPr>
            <a:normAutofit fontScale="62500" lnSpcReduction="20000"/>
          </a:bodyPr>
          <a:lstStyle/>
          <a:p>
            <a:r>
              <a:rPr kumimoji="1" lang="en-US" altLang="zh-CN" sz="4800" dirty="0" smtClean="0"/>
              <a:t>Directly Learn Policy</a:t>
            </a:r>
          </a:p>
          <a:p>
            <a:pPr lvl="1"/>
            <a:r>
              <a:rPr kumimoji="1" lang="en-US" altLang="zh-CN" sz="4600" dirty="0" smtClean="0"/>
              <a:t>Earliest RL systems</a:t>
            </a:r>
          </a:p>
          <a:p>
            <a:pPr lvl="1"/>
            <a:r>
              <a:rPr kumimoji="1" lang="en-US" altLang="zh-CN" sz="4600" dirty="0" smtClean="0"/>
              <a:t>More attention has been devoted to learn action-value function</a:t>
            </a:r>
          </a:p>
          <a:p>
            <a:pPr lvl="1"/>
            <a:r>
              <a:rPr kumimoji="1" lang="en-US" altLang="zh-CN" sz="4600" dirty="0" smtClean="0"/>
              <a:t>The divergence may be historical accident</a:t>
            </a:r>
          </a:p>
          <a:p>
            <a:r>
              <a:rPr kumimoji="1" lang="en-US" altLang="zh-CN" sz="4800" dirty="0" smtClean="0"/>
              <a:t>Advantages</a:t>
            </a:r>
          </a:p>
          <a:p>
            <a:pPr lvl="1"/>
            <a:r>
              <a:rPr kumimoji="1" lang="en-US" altLang="zh-CN" sz="4600" dirty="0" smtClean="0"/>
              <a:t>Minimal Computation in order to select action</a:t>
            </a:r>
          </a:p>
          <a:p>
            <a:pPr lvl="1"/>
            <a:r>
              <a:rPr kumimoji="1" lang="en-US" altLang="zh-CN" sz="4600" dirty="0" smtClean="0"/>
              <a:t>Can learn a stochastic policy</a:t>
            </a:r>
            <a:endParaRPr kumimoji="1" lang="zh-CN" altLang="en-US" sz="4600" dirty="0"/>
          </a:p>
        </p:txBody>
      </p:sp>
    </p:spTree>
    <p:extLst>
      <p:ext uri="{BB962C8B-B14F-4D97-AF65-F5344CB8AC3E}">
        <p14:creationId xmlns:p14="http://schemas.microsoft.com/office/powerpoint/2010/main" val="96599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Actor-Critic Methods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85801" y="2142067"/>
                <a:ext cx="10663517" cy="3649133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kumimoji="1" lang="en-US" altLang="zh-CN" sz="4800" dirty="0" smtClean="0"/>
                  <a:t>TD Error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4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4400" b="0" i="1" smtClean="0"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kumimoji="1" lang="en-US" altLang="zh-CN" sz="44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kumimoji="1" lang="en-US" altLang="zh-CN" sz="44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4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4400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4400" b="0" i="1" smtClean="0">
                            <a:latin typeface="Cambria Math" charset="0"/>
                          </a:rPr>
                          <m:t>𝑡</m:t>
                        </m:r>
                        <m:r>
                          <a:rPr kumimoji="1" lang="en-US" altLang="zh-CN" sz="4400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kumimoji="1" lang="en-US" altLang="zh-CN" sz="4400" b="0" i="1" smtClean="0">
                        <a:latin typeface="Cambria Math" charset="0"/>
                      </a:rPr>
                      <m:t>+</m:t>
                    </m:r>
                    <m:r>
                      <a:rPr kumimoji="1" lang="en-US" altLang="zh-CN" sz="4400" b="0" i="1" smtClean="0">
                        <a:latin typeface="Cambria Math" charset="0"/>
                      </a:rPr>
                      <m:t>𝛾</m:t>
                    </m:r>
                    <m:r>
                      <a:rPr kumimoji="1" lang="en-US" altLang="zh-CN" sz="4400" b="0" i="1" smtClean="0">
                        <a:latin typeface="Cambria Math" charset="0"/>
                      </a:rPr>
                      <m:t>𝑉</m:t>
                    </m:r>
                    <m:d>
                      <m:dPr>
                        <m:ctrlPr>
                          <a:rPr kumimoji="1" lang="en-US" altLang="zh-CN" sz="44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4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44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sz="44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kumimoji="1" lang="en-US" altLang="zh-CN" sz="4400" b="0" i="1" smtClean="0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kumimoji="1" lang="en-US" altLang="zh-CN" sz="4400" b="0" i="1" smtClean="0">
                        <a:latin typeface="Cambria Math" charset="0"/>
                      </a:rPr>
                      <m:t>−</m:t>
                    </m:r>
                    <m:r>
                      <a:rPr kumimoji="1" lang="en-US" altLang="zh-CN" sz="4400" i="1">
                        <a:latin typeface="Cambria Math" charset="0"/>
                      </a:rPr>
                      <m:t>𝑉</m:t>
                    </m:r>
                    <m:d>
                      <m:dPr>
                        <m:ctrlPr>
                          <a:rPr kumimoji="1" lang="en-US" altLang="zh-CN" sz="4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4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4400" i="1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sz="4400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CN" sz="4400" dirty="0" smtClean="0"/>
              </a:p>
              <a:p>
                <a:r>
                  <a:rPr kumimoji="1" lang="en-US" altLang="zh-CN" sz="4600" dirty="0" smtClean="0"/>
                  <a:t>Action are generated by Gibbs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4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4400" b="0" i="1" smtClean="0">
                            <a:latin typeface="Cambria Math" charset="0"/>
                          </a:rPr>
                          <m:t>𝜋</m:t>
                        </m:r>
                      </m:e>
                      <m:sub>
                        <m:r>
                          <a:rPr kumimoji="1" lang="en-US" altLang="zh-CN" sz="44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kumimoji="1" lang="en-US" altLang="zh-CN" sz="4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4400" b="0" i="1" smtClean="0">
                            <a:latin typeface="Cambria Math" charset="0"/>
                          </a:rPr>
                          <m:t>𝑠</m:t>
                        </m:r>
                        <m:r>
                          <a:rPr kumimoji="1" lang="en-US" altLang="zh-CN" sz="4400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sz="4400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kumimoji="1" lang="en-US" altLang="zh-CN" sz="4400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kumimoji="1" lang="bg-BG" altLang="zh-CN" sz="4400" b="0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bg-BG" altLang="zh-CN" sz="4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4400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zh-CN" sz="4400" b="0" i="1" smtClean="0">
                                <a:latin typeface="Cambria Math" charset="0"/>
                              </a:rPr>
                              <m:t>𝑝</m:t>
                            </m:r>
                            <m:r>
                              <a:rPr kumimoji="1" lang="en-US" altLang="zh-CN" sz="4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4400" b="0" i="1" smtClean="0">
                                <a:latin typeface="Cambria Math" charset="0"/>
                              </a:rPr>
                              <m:t>𝑠</m:t>
                            </m:r>
                            <m:r>
                              <a:rPr kumimoji="1" lang="en-US" altLang="zh-CN" sz="44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kumimoji="1" lang="en-US" altLang="zh-CN" sz="4400" b="0" i="1" smtClean="0">
                                <a:latin typeface="Cambria Math" charset="0"/>
                              </a:rPr>
                              <m:t>𝑎</m:t>
                            </m:r>
                            <m:r>
                              <a:rPr kumimoji="1" lang="en-US" altLang="zh-CN" sz="44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kumimoji="1" lang="bg-BG" altLang="zh-CN" sz="4400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kumimoji="1" lang="en-US" altLang="zh-CN" sz="4400" b="0" i="1" smtClean="0">
                                <a:latin typeface="Cambria Math" charset="0"/>
                              </a:rPr>
                              <m:t>𝑏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kumimoji="1" lang="bg-BG" altLang="zh-CN" sz="4400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4400" b="0" i="1" smtClean="0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kumimoji="1" lang="en-US" altLang="zh-CN" sz="4400" b="0" i="1" smtClean="0">
                                    <a:latin typeface="Cambria Math" charset="0"/>
                                  </a:rPr>
                                  <m:t>𝑝</m:t>
                                </m:r>
                                <m:r>
                                  <a:rPr kumimoji="1" lang="en-US" altLang="zh-CN" sz="4400" b="0" i="1" smtClean="0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4400" b="0" i="1" smtClean="0">
                                    <a:latin typeface="Cambria Math" charset="0"/>
                                  </a:rPr>
                                  <m:t>𝑠</m:t>
                                </m:r>
                                <m:r>
                                  <a:rPr kumimoji="1" lang="en-US" altLang="zh-CN" sz="4400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kumimoji="1" lang="en-US" altLang="zh-CN" sz="4400" b="0" i="1" smtClean="0">
                                    <a:latin typeface="Cambria Math" charset="0"/>
                                  </a:rPr>
                                  <m:t>𝑏</m:t>
                                </m:r>
                                <m:r>
                                  <a:rPr kumimoji="1" lang="en-US" altLang="zh-CN" sz="4400" b="0" i="1" smtClean="0">
                                    <a:latin typeface="Cambria Math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kumimoji="1" lang="en-US" altLang="zh-CN" sz="4400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r>
                  <a:rPr kumimoji="1" lang="en-US" altLang="zh-CN" sz="46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Update Rule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sz="4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kumimoji="1" lang="en-US" altLang="zh-CN" sz="4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4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4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sz="4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kumimoji="1" lang="en-US" altLang="zh-CN" sz="4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4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4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4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kumimoji="1" lang="en-US" altLang="zh-CN" sz="4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←</m:t>
                    </m:r>
                    <m:r>
                      <a:rPr kumimoji="1" lang="en-US" altLang="zh-CN" sz="4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kumimoji="1" lang="en-US" altLang="zh-CN" sz="4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4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4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sz="4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kumimoji="1" lang="en-US" altLang="zh-CN" sz="4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4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4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4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kumimoji="1" lang="en-US" altLang="zh-CN" sz="4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+</m:t>
                    </m:r>
                    <m:r>
                      <a:rPr kumimoji="1" lang="en-US" altLang="zh-CN" sz="4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𝛽</m:t>
                    </m:r>
                    <m:sSub>
                      <m:sSubPr>
                        <m:ctrlPr>
                          <a:rPr kumimoji="1" lang="en-US" altLang="zh-CN" sz="4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4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kumimoji="1" lang="en-US" altLang="zh-CN" sz="4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zh-CN" altLang="en-US" sz="4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2142067"/>
                <a:ext cx="10663517" cy="3649133"/>
              </a:xfrm>
              <a:blipFill rotWithShape="0">
                <a:blip r:embed="rId2"/>
                <a:stretch>
                  <a:fillRect l="-1201" t="-1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860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Actor-Critic Methods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85801" y="2142067"/>
                <a:ext cx="10663517" cy="3649133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kumimoji="1" lang="en-US" altLang="zh-CN" sz="4800" dirty="0" smtClean="0"/>
                  <a:t>TD Error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4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4400" b="0" i="1" smtClean="0"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kumimoji="1" lang="en-US" altLang="zh-CN" sz="44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kumimoji="1" lang="en-US" altLang="zh-CN" sz="44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4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4400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4400" b="0" i="1" smtClean="0">
                            <a:latin typeface="Cambria Math" charset="0"/>
                          </a:rPr>
                          <m:t>𝑡</m:t>
                        </m:r>
                        <m:r>
                          <a:rPr kumimoji="1" lang="en-US" altLang="zh-CN" sz="4400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kumimoji="1" lang="en-US" altLang="zh-CN" sz="4400" b="0" i="1" smtClean="0">
                        <a:latin typeface="Cambria Math" charset="0"/>
                      </a:rPr>
                      <m:t>+</m:t>
                    </m:r>
                    <m:r>
                      <a:rPr kumimoji="1" lang="en-US" altLang="zh-CN" sz="4400" b="0" i="1" smtClean="0">
                        <a:latin typeface="Cambria Math" charset="0"/>
                      </a:rPr>
                      <m:t>𝛾</m:t>
                    </m:r>
                    <m:r>
                      <a:rPr kumimoji="1" lang="en-US" altLang="zh-CN" sz="4400" b="0" i="1" smtClean="0">
                        <a:latin typeface="Cambria Math" charset="0"/>
                      </a:rPr>
                      <m:t>𝑉</m:t>
                    </m:r>
                    <m:d>
                      <m:dPr>
                        <m:ctrlPr>
                          <a:rPr kumimoji="1" lang="en-US" altLang="zh-CN" sz="44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4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44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sz="44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kumimoji="1" lang="en-US" altLang="zh-CN" sz="4400" b="0" i="1" smtClean="0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kumimoji="1" lang="en-US" altLang="zh-CN" sz="4400" b="0" i="1" smtClean="0">
                        <a:latin typeface="Cambria Math" charset="0"/>
                      </a:rPr>
                      <m:t>−</m:t>
                    </m:r>
                    <m:r>
                      <a:rPr kumimoji="1" lang="en-US" altLang="zh-CN" sz="4400" i="1">
                        <a:latin typeface="Cambria Math" charset="0"/>
                      </a:rPr>
                      <m:t>𝑉</m:t>
                    </m:r>
                    <m:d>
                      <m:dPr>
                        <m:ctrlPr>
                          <a:rPr kumimoji="1" lang="en-US" altLang="zh-CN" sz="4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4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4400" i="1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sz="4400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CN" sz="4400" dirty="0" smtClean="0"/>
              </a:p>
              <a:p>
                <a:r>
                  <a:rPr kumimoji="1" lang="en-US" altLang="zh-CN" sz="4600" dirty="0" smtClean="0"/>
                  <a:t>Action are generated by Gibbs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4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4400" b="0" i="1" smtClean="0">
                            <a:latin typeface="Cambria Math" charset="0"/>
                          </a:rPr>
                          <m:t>𝜋</m:t>
                        </m:r>
                      </m:e>
                      <m:sub>
                        <m:r>
                          <a:rPr kumimoji="1" lang="en-US" altLang="zh-CN" sz="44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kumimoji="1" lang="en-US" altLang="zh-CN" sz="4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4400" b="0" i="1" smtClean="0">
                            <a:latin typeface="Cambria Math" charset="0"/>
                          </a:rPr>
                          <m:t>𝑠</m:t>
                        </m:r>
                        <m:r>
                          <a:rPr kumimoji="1" lang="en-US" altLang="zh-CN" sz="4400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sz="4400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kumimoji="1" lang="en-US" altLang="zh-CN" sz="4400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kumimoji="1" lang="bg-BG" altLang="zh-CN" sz="4400" b="0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bg-BG" altLang="zh-CN" sz="4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4400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zh-CN" sz="4400" b="0" i="1" smtClean="0">
                                <a:latin typeface="Cambria Math" charset="0"/>
                              </a:rPr>
                              <m:t>𝑝</m:t>
                            </m:r>
                            <m:r>
                              <a:rPr kumimoji="1" lang="en-US" altLang="zh-CN" sz="4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4400" b="0" i="1" smtClean="0">
                                <a:latin typeface="Cambria Math" charset="0"/>
                              </a:rPr>
                              <m:t>𝑠</m:t>
                            </m:r>
                            <m:r>
                              <a:rPr kumimoji="1" lang="en-US" altLang="zh-CN" sz="44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kumimoji="1" lang="en-US" altLang="zh-CN" sz="4400" b="0" i="1" smtClean="0">
                                <a:latin typeface="Cambria Math" charset="0"/>
                              </a:rPr>
                              <m:t>𝑎</m:t>
                            </m:r>
                            <m:r>
                              <a:rPr kumimoji="1" lang="en-US" altLang="zh-CN" sz="44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kumimoji="1" lang="bg-BG" altLang="zh-CN" sz="4400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kumimoji="1" lang="en-US" altLang="zh-CN" sz="4400" b="0" i="1" smtClean="0">
                                <a:latin typeface="Cambria Math" charset="0"/>
                              </a:rPr>
                              <m:t>𝑏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kumimoji="1" lang="bg-BG" altLang="zh-CN" sz="4400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4400" b="0" i="1" smtClean="0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kumimoji="1" lang="en-US" altLang="zh-CN" sz="4400" b="0" i="1" smtClean="0">
                                    <a:latin typeface="Cambria Math" charset="0"/>
                                  </a:rPr>
                                  <m:t>𝑝</m:t>
                                </m:r>
                                <m:r>
                                  <a:rPr kumimoji="1" lang="en-US" altLang="zh-CN" sz="4400" b="0" i="1" smtClean="0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4400" b="0" i="1" smtClean="0">
                                    <a:latin typeface="Cambria Math" charset="0"/>
                                  </a:rPr>
                                  <m:t>𝑠</m:t>
                                </m:r>
                                <m:r>
                                  <a:rPr kumimoji="1" lang="en-US" altLang="zh-CN" sz="4400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kumimoji="1" lang="en-US" altLang="zh-CN" sz="4400" b="0" i="1" smtClean="0">
                                    <a:latin typeface="Cambria Math" charset="0"/>
                                  </a:rPr>
                                  <m:t>𝑏</m:t>
                                </m:r>
                                <m:r>
                                  <a:rPr kumimoji="1" lang="en-US" altLang="zh-CN" sz="4400" b="0" i="1" smtClean="0">
                                    <a:latin typeface="Cambria Math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kumimoji="1" lang="en-US" altLang="zh-CN" sz="4400" dirty="0" smtClean="0"/>
              </a:p>
              <a:p>
                <a:r>
                  <a:rPr kumimoji="1" lang="en-US" altLang="zh-CN" sz="4600" dirty="0" smtClean="0"/>
                  <a:t>Update Rule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sz="4400" b="0" i="1" smtClean="0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kumimoji="1" lang="en-US" altLang="zh-CN" sz="44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4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44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sz="44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kumimoji="1" lang="en-US" altLang="zh-CN" sz="4400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4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4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44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kumimoji="1" lang="en-US" altLang="zh-CN" sz="4400" b="0" i="1" smtClean="0">
                        <a:latin typeface="Cambria Math" charset="0"/>
                      </a:rPr>
                      <m:t>←</m:t>
                    </m:r>
                    <m:r>
                      <a:rPr kumimoji="1" lang="en-US" altLang="zh-CN" sz="4400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kumimoji="1" lang="en-US" altLang="zh-CN" sz="4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4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4400" i="1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sz="4400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kumimoji="1" lang="en-US" altLang="zh-CN" sz="44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4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4400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4400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kumimoji="1" lang="en-US" altLang="zh-CN" sz="4400" b="0" i="1" smtClean="0">
                        <a:latin typeface="Cambria Math" charset="0"/>
                      </a:rPr>
                      <m:t>+</m:t>
                    </m:r>
                    <m:r>
                      <a:rPr kumimoji="1" lang="en-US" altLang="zh-CN" sz="4400" b="0" i="1" smtClean="0">
                        <a:latin typeface="Cambria Math" charset="0"/>
                      </a:rPr>
                      <m:t>𝛽</m:t>
                    </m:r>
                    <m:sSub>
                      <m:sSubPr>
                        <m:ctrlPr>
                          <a:rPr kumimoji="1" lang="en-US" altLang="zh-CN" sz="4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4400" b="0" i="1" smtClean="0"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kumimoji="1" lang="en-US" altLang="zh-CN" sz="44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zh-CN" altLang="en-US" sz="4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2142067"/>
                <a:ext cx="10663517" cy="3649133"/>
              </a:xfrm>
              <a:blipFill rotWithShape="0">
                <a:blip r:embed="rId2"/>
                <a:stretch>
                  <a:fillRect l="-1201" t="-1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089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3" y="900526"/>
            <a:ext cx="8674100" cy="3924300"/>
          </a:xfrm>
          <a:prstGeom prst="rect">
            <a:avLst/>
          </a:prstGeom>
          <a:effectLst>
            <a:softEdge rad="203200"/>
          </a:effectLst>
        </p:spPr>
      </p:pic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7856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 function understanding on q-learning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1286933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Transition as an Operator</a:t>
            </a:r>
            <a:endParaRPr kumimoji="1"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158" y="3269040"/>
            <a:ext cx="7674280" cy="12170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128" y="5036663"/>
            <a:ext cx="3309745" cy="11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995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Bell optimality operator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875" y="3429000"/>
            <a:ext cx="4792250" cy="92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1591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Off-policy algorithm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 smtClean="0"/>
              <a:t>Use C to balance visit frequency between observed policy mu and </a:t>
            </a:r>
            <a:r>
              <a:rPr kumimoji="1" lang="en-US" altLang="zh-CN" sz="3200" smtClean="0"/>
              <a:t>optimal policy pi</a:t>
            </a:r>
            <a:endParaRPr kumimoji="1"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09" y="2165071"/>
            <a:ext cx="11463782" cy="11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273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64109" y="2165071"/>
            <a:ext cx="11463782" cy="45630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Off-policy algorithm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6858" y="4326148"/>
            <a:ext cx="5909310" cy="7823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09" y="2165071"/>
            <a:ext cx="11463782" cy="11064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072" y="5265973"/>
            <a:ext cx="5655056" cy="6454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556" y="6068892"/>
            <a:ext cx="6338888" cy="65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931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64109" y="2165071"/>
            <a:ext cx="11463782" cy="45630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Off-policy algorithm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6858" y="4326148"/>
            <a:ext cx="5909310" cy="7823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09" y="2165071"/>
            <a:ext cx="11463782" cy="11064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072" y="5265973"/>
            <a:ext cx="5655056" cy="6454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556" y="6068892"/>
            <a:ext cx="6338888" cy="6592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5529" y="3365724"/>
            <a:ext cx="6068428" cy="92970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62641" y="3541004"/>
            <a:ext cx="1989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Purposed:</a:t>
            </a:r>
            <a:r>
              <a:rPr kumimoji="1" lang="en-US" altLang="zh-CN" sz="3200" dirty="0" smtClean="0">
                <a:latin typeface="Times New Roman" charset="0"/>
                <a:ea typeface="Times New Roman" charset="0"/>
                <a:cs typeface="Times New Roman" charset="0"/>
              </a:rPr>
              <a:t>:</a:t>
            </a:r>
            <a:endParaRPr kumimoji="1" lang="zh-CN" alt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7902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64109" y="2165071"/>
            <a:ext cx="11463782" cy="45630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Off-policy algorithm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6858" y="4326148"/>
            <a:ext cx="5909310" cy="7823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09" y="2165071"/>
            <a:ext cx="11463782" cy="11064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072" y="5265973"/>
            <a:ext cx="5655056" cy="6454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556" y="6068892"/>
            <a:ext cx="6338888" cy="6592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5529" y="3365724"/>
            <a:ext cx="6068428" cy="92970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62641" y="3541004"/>
            <a:ext cx="1989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Purposed:</a:t>
            </a:r>
            <a:r>
              <a:rPr kumimoji="1" lang="en-US" altLang="zh-CN" sz="3200" dirty="0" smtClean="0">
                <a:latin typeface="Times New Roman" charset="0"/>
                <a:ea typeface="Times New Roman" charset="0"/>
                <a:cs typeface="Times New Roman" charset="0"/>
              </a:rPr>
              <a:t>:</a:t>
            </a:r>
            <a:endParaRPr kumimoji="1" lang="zh-CN" alt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109" y="3503748"/>
            <a:ext cx="11463782" cy="319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21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Action</a:t>
            </a:r>
            <a:endParaRPr kumimoji="1" lang="zh-CN" altLang="en-US" dirty="0"/>
          </a:p>
        </p:txBody>
      </p:sp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1762229822"/>
              </p:ext>
            </p:extLst>
          </p:nvPr>
        </p:nvGraphicFramePr>
        <p:xfrm>
          <a:off x="4534568" y="83196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Action Space</a:t>
            </a:r>
          </a:p>
          <a:p>
            <a:r>
              <a:rPr kumimoji="1" lang="en-US" altLang="zh-CN" sz="3200" dirty="0"/>
              <a:t>C</a:t>
            </a:r>
            <a:r>
              <a:rPr kumimoji="1" lang="en-US" altLang="zh-CN" sz="3200" dirty="0" smtClean="0"/>
              <a:t>an be dynamic</a:t>
            </a:r>
            <a:endParaRPr kumimoji="1" lang="zh-CN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7742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64109" y="2165071"/>
            <a:ext cx="11463782" cy="45630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Experiment(60 Atari games)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09" y="2165071"/>
            <a:ext cx="11463782" cy="1106424"/>
          </a:xfrm>
          <a:prstGeom prst="rect">
            <a:avLst/>
          </a:prstGeom>
        </p:spPr>
      </p:pic>
      <p:sp>
        <p:nvSpPr>
          <p:cNvPr id="11" name="内容占位符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801" y="3225236"/>
            <a:ext cx="8497455" cy="349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9497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 variation of mc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966071"/>
          </a:xfrm>
        </p:spPr>
        <p:txBody>
          <a:bodyPr>
            <a:normAutofit/>
          </a:bodyPr>
          <a:lstStyle/>
          <a:p>
            <a:endParaRPr kumimoji="1" lang="en-US" altLang="zh-CN" sz="2400" dirty="0" smtClean="0"/>
          </a:p>
          <a:p>
            <a:endParaRPr kumimoji="1" lang="en-US" altLang="zh-CN" sz="2400" dirty="0"/>
          </a:p>
          <a:p>
            <a:endParaRPr kumimoji="1" lang="en-US" altLang="zh-CN" sz="2400" dirty="0" smtClean="0"/>
          </a:p>
          <a:p>
            <a:endParaRPr kumimoji="1" lang="en-US" altLang="zh-CN" sz="2400" dirty="0"/>
          </a:p>
          <a:p>
            <a:endParaRPr kumimoji="1" lang="en-US" altLang="zh-CN" sz="2400" dirty="0" smtClean="0"/>
          </a:p>
          <a:p>
            <a:endParaRPr kumimoji="1" lang="en-US" altLang="zh-CN" sz="2400" dirty="0"/>
          </a:p>
          <a:p>
            <a:r>
              <a:rPr kumimoji="1" lang="en-US" altLang="zh-CN" sz="2400" dirty="0" smtClean="0"/>
              <a:t>Winner of full </a:t>
            </a:r>
            <a:r>
              <a:rPr kumimoji="1" lang="en-US" altLang="zh-CN" sz="2400" dirty="0" err="1"/>
              <a:t>D</a:t>
            </a:r>
            <a:r>
              <a:rPr kumimoji="1" lang="en-US" altLang="zh-CN" sz="2400" dirty="0" err="1" smtClean="0"/>
              <a:t>eathmatch</a:t>
            </a:r>
            <a:r>
              <a:rPr kumimoji="1" lang="en-US" altLang="zh-CN" sz="2400" dirty="0" smtClean="0"/>
              <a:t> track of Doom Competition</a:t>
            </a:r>
            <a:endParaRPr kumimoji="1"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830782"/>
            <a:ext cx="10131425" cy="3056174"/>
          </a:xfrm>
          <a:prstGeom prst="rect">
            <a:avLst/>
          </a:prstGeo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17317953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Supervise learning?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1" y="1344399"/>
            <a:ext cx="10131425" cy="3649133"/>
          </a:xfrm>
        </p:spPr>
        <p:txBody>
          <a:bodyPr>
            <a:normAutofit/>
          </a:bodyPr>
          <a:lstStyle/>
          <a:p>
            <a:r>
              <a:rPr kumimoji="1" lang="en-US" altLang="zh-CN" sz="3600" dirty="0" smtClean="0"/>
              <a:t>They call it </a:t>
            </a:r>
            <a:r>
              <a:rPr kumimoji="1" lang="en-US" altLang="zh-CN" sz="3600" smtClean="0"/>
              <a:t>Supervise Learning, learns Predictor</a:t>
            </a:r>
            <a:endParaRPr kumimoji="1" lang="zh-CN" altLang="en-US" sz="3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850" y="3647332"/>
            <a:ext cx="51943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5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Measurement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1" y="877471"/>
            <a:ext cx="10131425" cy="3649133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Difference of future and present measurements</a:t>
            </a:r>
            <a:endParaRPr kumimoji="1"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65" y="3114832"/>
            <a:ext cx="9373870" cy="81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5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Measurement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1" y="877471"/>
            <a:ext cx="10131425" cy="3649133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Difference of future </a:t>
            </a:r>
            <a:r>
              <a:rPr kumimoji="1" lang="en-US" altLang="zh-CN" sz="3200" smtClean="0"/>
              <a:t>and present measurements</a:t>
            </a:r>
            <a:endParaRPr kumimoji="1"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65" y="3114832"/>
            <a:ext cx="9373870" cy="810260"/>
          </a:xfrm>
          <a:prstGeom prst="rect">
            <a:avLst/>
          </a:prstGeom>
        </p:spPr>
      </p:pic>
      <p:cxnSp>
        <p:nvCxnSpPr>
          <p:cNvPr id="6" name="直线箭头连接符 5"/>
          <p:cNvCxnSpPr/>
          <p:nvPr/>
        </p:nvCxnSpPr>
        <p:spPr>
          <a:xfrm flipV="1">
            <a:off x="3112850" y="4046710"/>
            <a:ext cx="0" cy="8754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/>
          <p:cNvCxnSpPr/>
          <p:nvPr/>
        </p:nvCxnSpPr>
        <p:spPr>
          <a:xfrm flipV="1">
            <a:off x="5502611" y="4046710"/>
            <a:ext cx="0" cy="8754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 flipV="1">
            <a:off x="7623242" y="4046710"/>
            <a:ext cx="0" cy="8754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/>
          <p:cNvCxnSpPr/>
          <p:nvPr/>
        </p:nvCxnSpPr>
        <p:spPr>
          <a:xfrm flipV="1">
            <a:off x="9996790" y="3978616"/>
            <a:ext cx="0" cy="8754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>
            <a:off x="3112850" y="4922197"/>
            <a:ext cx="68839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976663" y="4980562"/>
            <a:ext cx="7292501" cy="156966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/>
              <a:t>Measurement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400" dirty="0" smtClean="0"/>
              <a:t>Attitude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400" dirty="0" smtClean="0"/>
              <a:t>Supply </a:t>
            </a:r>
            <a:r>
              <a:rPr kumimoji="1" lang="en-US" altLang="zh-CN" sz="2400" dirty="0" err="1" smtClean="0"/>
              <a:t>levles</a:t>
            </a:r>
            <a:endParaRPr kumimoji="1" lang="en-US" altLang="zh-CN" sz="2400" dirty="0" smtClean="0"/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400" dirty="0" smtClean="0"/>
              <a:t>Structural integrity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400" dirty="0" smtClean="0"/>
              <a:t>Health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400" dirty="0" smtClean="0"/>
              <a:t>Ammunition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400" dirty="0" err="1" smtClean="0"/>
              <a:t>socre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7692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Measurement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1" y="877471"/>
            <a:ext cx="10131425" cy="3649133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Difference of future </a:t>
            </a:r>
            <a:r>
              <a:rPr kumimoji="1" lang="en-US" altLang="zh-CN" sz="3200" smtClean="0"/>
              <a:t>and present measurements</a:t>
            </a:r>
            <a:endParaRPr kumimoji="1"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65" y="3114832"/>
            <a:ext cx="9373870" cy="810260"/>
          </a:xfrm>
          <a:prstGeom prst="rect">
            <a:avLst/>
          </a:prstGeom>
        </p:spPr>
      </p:pic>
      <p:cxnSp>
        <p:nvCxnSpPr>
          <p:cNvPr id="6" name="直线箭头连接符 5"/>
          <p:cNvCxnSpPr/>
          <p:nvPr/>
        </p:nvCxnSpPr>
        <p:spPr>
          <a:xfrm flipV="1">
            <a:off x="4163438" y="4046710"/>
            <a:ext cx="0" cy="8754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 flipV="1">
            <a:off x="8596008" y="4046710"/>
            <a:ext cx="0" cy="8754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>
            <a:off x="4163438" y="4980562"/>
            <a:ext cx="443257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572000" y="5058383"/>
            <a:ext cx="3404681" cy="58477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algn="ctr"/>
            <a:r>
              <a:rPr kumimoji="1" lang="en-US" altLang="zh-CN" sz="3200" smtClean="0"/>
              <a:t>Temporal offsets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7737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854052"/>
          </a:xfrm>
        </p:spPr>
        <p:txBody>
          <a:bodyPr>
            <a:normAutofit/>
          </a:bodyPr>
          <a:lstStyle/>
          <a:p>
            <a:r>
              <a:rPr kumimoji="1" lang="en-US" altLang="zh-CN" sz="3600" dirty="0" smtClean="0"/>
              <a:t>Goal?</a:t>
            </a:r>
            <a:endParaRPr kumimoji="1" lang="zh-CN" altLang="en-US" sz="360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669" y="2996119"/>
            <a:ext cx="34036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6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854052"/>
          </a:xfrm>
        </p:spPr>
        <p:txBody>
          <a:bodyPr>
            <a:normAutofit/>
          </a:bodyPr>
          <a:lstStyle/>
          <a:p>
            <a:r>
              <a:rPr kumimoji="1" lang="en-US" altLang="zh-CN" sz="3600" dirty="0" smtClean="0"/>
              <a:t>Goal?</a:t>
            </a:r>
            <a:endParaRPr kumimoji="1" lang="zh-CN" altLang="en-US" sz="3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669" y="2996119"/>
            <a:ext cx="3403600" cy="838200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5821895" y="2142067"/>
            <a:ext cx="4995334" cy="854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smtClean="0"/>
              <a:t>Predictor</a:t>
            </a:r>
            <a:endParaRPr kumimoji="1" lang="zh-CN" altLang="en-US" sz="36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3" y="2976664"/>
            <a:ext cx="3816679" cy="91600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260" y="4143723"/>
            <a:ext cx="5094163" cy="116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5821895" y="2142067"/>
            <a:ext cx="4995334" cy="854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smtClean="0"/>
              <a:t>Predictor</a:t>
            </a:r>
            <a:endParaRPr kumimoji="1" lang="zh-CN" altLang="en-US" sz="36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3" y="2976664"/>
            <a:ext cx="3816679" cy="91600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260" y="4143723"/>
            <a:ext cx="5094163" cy="11670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625" y="2569093"/>
            <a:ext cx="5337511" cy="2339641"/>
          </a:xfrm>
          <a:prstGeom prst="rect">
            <a:avLst/>
          </a:prstGeom>
        </p:spPr>
      </p:pic>
      <p:sp>
        <p:nvSpPr>
          <p:cNvPr id="9" name="内容占位符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984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Policy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854052"/>
          </a:xfrm>
        </p:spPr>
        <p:txBody>
          <a:bodyPr>
            <a:normAutofit/>
          </a:bodyPr>
          <a:lstStyle/>
          <a:p>
            <a:r>
              <a:rPr kumimoji="1" lang="en-US" altLang="zh-CN" sz="3600" dirty="0" smtClean="0"/>
              <a:t>Goal?</a:t>
            </a:r>
            <a:endParaRPr kumimoji="1" lang="zh-CN" altLang="en-US" sz="3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669" y="2996119"/>
            <a:ext cx="3403600" cy="838200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5821895" y="2142067"/>
            <a:ext cx="4995334" cy="854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smtClean="0"/>
              <a:t>Predictor</a:t>
            </a:r>
            <a:endParaRPr kumimoji="1" lang="zh-CN" altLang="en-US" sz="36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3" y="2976664"/>
            <a:ext cx="3816679" cy="91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9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Transition</a:t>
            </a:r>
            <a:endParaRPr kumimoji="1" lang="zh-CN" altLang="en-US" dirty="0"/>
          </a:p>
        </p:txBody>
      </p:sp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1518075360"/>
              </p:ext>
            </p:extLst>
          </p:nvPr>
        </p:nvGraphicFramePr>
        <p:xfrm>
          <a:off x="4534568" y="83196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85801" y="2142067"/>
                <a:ext cx="5410199" cy="3649133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3000" dirty="0" smtClean="0"/>
                  <a:t>Discrete </a:t>
                </a:r>
                <a14:m>
                  <m:oMath xmlns:m="http://schemas.openxmlformats.org/officeDocument/2006/math">
                    <m:r>
                      <a:rPr kumimoji="1" lang="en-US" altLang="zh-CN" sz="3000" b="0" i="1" smtClean="0">
                        <a:latin typeface="Cambria Math" charset="0"/>
                      </a:rPr>
                      <m:t>𝑇</m:t>
                    </m:r>
                    <m:r>
                      <a:rPr kumimoji="1" lang="en-US" altLang="zh-CN" sz="3000" b="0" i="1" smtClean="0">
                        <a:latin typeface="Cambria Math" charset="0"/>
                      </a:rPr>
                      <m:t>:</m:t>
                    </m:r>
                    <m:r>
                      <a:rPr kumimoji="1" lang="en-US" altLang="zh-CN" sz="3000" b="0" i="1" smtClean="0">
                        <a:latin typeface="Cambria Math" charset="0"/>
                      </a:rPr>
                      <m:t>𝑆</m:t>
                    </m:r>
                    <m:r>
                      <a:rPr kumimoji="1" lang="en-US" altLang="zh-CN" sz="3000" b="0" i="1" smtClean="0">
                        <a:latin typeface="Cambria Math" charset="0"/>
                      </a:rPr>
                      <m:t> ×</m:t>
                    </m:r>
                    <m:r>
                      <a:rPr kumimoji="1" lang="en-US" altLang="zh-CN" sz="3000" b="0" i="1" smtClean="0">
                        <a:latin typeface="Cambria Math" charset="0"/>
                      </a:rPr>
                      <m:t>𝐴</m:t>
                    </m:r>
                    <m:r>
                      <a:rPr kumimoji="1" lang="en-US" altLang="zh-CN" sz="3000" b="0" i="1" smtClean="0">
                        <a:latin typeface="Cambria Math" charset="0"/>
                      </a:rPr>
                      <m:t>→</m:t>
                    </m:r>
                    <m:r>
                      <a:rPr kumimoji="1" lang="en-US" altLang="zh-CN" sz="3000" b="0" i="1" smtClean="0">
                        <a:latin typeface="Cambria Math" charset="0"/>
                      </a:rPr>
                      <m:t>𝑆</m:t>
                    </m:r>
                  </m:oMath>
                </a14:m>
                <a:endParaRPr kumimoji="1" lang="en-US" altLang="zh-CN" sz="3000" dirty="0" smtClean="0"/>
              </a:p>
              <a:p>
                <a:r>
                  <a:rPr kumimoji="1" lang="en-US" altLang="zh-CN" sz="3000" dirty="0" smtClean="0"/>
                  <a:t>Probability </a:t>
                </a:r>
                <a14:m>
                  <m:oMath xmlns:m="http://schemas.openxmlformats.org/officeDocument/2006/math">
                    <m:r>
                      <a:rPr kumimoji="1" lang="en-US" altLang="zh-CN" sz="3000" b="0" i="1" smtClean="0">
                        <a:latin typeface="Cambria Math" charset="0"/>
                      </a:rPr>
                      <m:t>𝑇</m:t>
                    </m:r>
                    <m:r>
                      <a:rPr kumimoji="1" lang="en-US" altLang="zh-CN" sz="3000" b="0" i="1" smtClean="0">
                        <a:latin typeface="Cambria Math" charset="0"/>
                      </a:rPr>
                      <m:t>:</m:t>
                    </m:r>
                    <m:r>
                      <a:rPr kumimoji="1" lang="en-US" altLang="zh-CN" sz="3000" b="0" i="1" smtClean="0">
                        <a:latin typeface="Cambria Math" charset="0"/>
                      </a:rPr>
                      <m:t>𝑆</m:t>
                    </m:r>
                    <m:r>
                      <a:rPr kumimoji="1" lang="en-US" altLang="zh-CN" sz="3000" b="0" i="1" smtClean="0">
                        <a:latin typeface="Cambria Math" charset="0"/>
                      </a:rPr>
                      <m:t> ×</m:t>
                    </m:r>
                    <m:r>
                      <a:rPr kumimoji="1" lang="en-US" altLang="zh-CN" sz="3000" b="0" i="1" smtClean="0">
                        <a:latin typeface="Cambria Math" charset="0"/>
                      </a:rPr>
                      <m:t>𝐴</m:t>
                    </m:r>
                    <m:r>
                      <a:rPr kumimoji="1" lang="en-US" altLang="zh-CN" sz="3000" b="0" i="1" smtClean="0">
                        <a:latin typeface="Cambria Math" charset="0"/>
                      </a:rPr>
                      <m:t>→</m:t>
                    </m:r>
                    <m:r>
                      <a:rPr kumimoji="1" lang="en-US" altLang="zh-CN" sz="3000" b="0" i="1" smtClean="0">
                        <a:latin typeface="Cambria Math" charset="0"/>
                      </a:rPr>
                      <m:t>𝑃</m:t>
                    </m:r>
                    <m:r>
                      <a:rPr kumimoji="1" lang="en-US" altLang="zh-CN" sz="3000" b="0" i="1" smtClean="0">
                        <a:latin typeface="Cambria Math" charset="0"/>
                      </a:rPr>
                      <m:t>(</m:t>
                    </m:r>
                    <m:r>
                      <a:rPr kumimoji="1" lang="en-US" altLang="zh-CN" sz="3000" b="0" i="1" smtClean="0">
                        <a:latin typeface="Cambria Math" charset="0"/>
                      </a:rPr>
                      <m:t>𝑆</m:t>
                    </m:r>
                    <m:r>
                      <a:rPr kumimoji="1" lang="en-US" altLang="zh-CN" sz="3000" b="0" i="1" smtClean="0">
                        <a:latin typeface="Cambria Math" charset="0"/>
                      </a:rPr>
                      <m:t>)</m:t>
                    </m:r>
                  </m:oMath>
                </a14:m>
                <a:endParaRPr kumimoji="1" lang="en-US" altLang="zh-CN" sz="3000" dirty="0" smtClean="0"/>
              </a:p>
              <a:p>
                <a:endParaRPr kumimoji="1" lang="en-US" altLang="zh-CN" sz="3000" dirty="0"/>
              </a:p>
              <a:p>
                <a:r>
                  <a:rPr kumimoji="1" lang="en-US" altLang="zh-CN" sz="3000" dirty="0" smtClean="0"/>
                  <a:t>Transition can be seems as an operator</a:t>
                </a:r>
                <a:endParaRPr kumimoji="1" lang="zh-CN" altLang="en-US" sz="3000" dirty="0"/>
              </a:p>
            </p:txBody>
          </p:sp>
        </mc:Choice>
        <mc:Fallback xmlns="">
          <p:sp>
            <p:nvSpPr>
              <p:cNvPr id="5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2142067"/>
                <a:ext cx="5410199" cy="3649133"/>
              </a:xfrm>
              <a:blipFill rotWithShape="0">
                <a:blip r:embed="rId7"/>
                <a:stretch>
                  <a:fillRect l="-2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713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Policy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854052"/>
          </a:xfrm>
        </p:spPr>
        <p:txBody>
          <a:bodyPr>
            <a:normAutofit/>
          </a:bodyPr>
          <a:lstStyle/>
          <a:p>
            <a:r>
              <a:rPr kumimoji="1" lang="en-US" altLang="zh-CN" sz="3600" dirty="0" smtClean="0"/>
              <a:t>Goal?</a:t>
            </a:r>
            <a:endParaRPr kumimoji="1" lang="zh-CN" altLang="en-US" sz="3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669" y="2996119"/>
            <a:ext cx="3403600" cy="838200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5821895" y="2142067"/>
            <a:ext cx="4995334" cy="854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smtClean="0"/>
              <a:t>Predictor</a:t>
            </a:r>
            <a:endParaRPr kumimoji="1" lang="zh-CN" altLang="en-US" sz="36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3" y="2976664"/>
            <a:ext cx="3816679" cy="91600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5637" y="5063000"/>
            <a:ext cx="6280727" cy="1362364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 rot="1617888">
            <a:off x="3090038" y="4125569"/>
            <a:ext cx="1470004" cy="51103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右箭头 10"/>
          <p:cNvSpPr/>
          <p:nvPr/>
        </p:nvSpPr>
        <p:spPr>
          <a:xfrm rot="19982112" flipH="1">
            <a:off x="7405133" y="4121042"/>
            <a:ext cx="1470004" cy="51103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45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evaluation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1" y="896926"/>
            <a:ext cx="4995334" cy="3649134"/>
          </a:xfrm>
        </p:spPr>
        <p:txBody>
          <a:bodyPr>
            <a:normAutofit/>
          </a:bodyPr>
          <a:lstStyle/>
          <a:p>
            <a:r>
              <a:rPr kumimoji="1" lang="en-US" altLang="zh-CN" sz="2400" dirty="0" smtClean="0"/>
              <a:t>Single Goal</a:t>
            </a:r>
          </a:p>
          <a:p>
            <a:r>
              <a:rPr kumimoji="1" lang="en-US" altLang="zh-CN" sz="2400" dirty="0" smtClean="0"/>
              <a:t>Randomized Goals</a:t>
            </a:r>
          </a:p>
          <a:p>
            <a:pPr lvl="1"/>
            <a:r>
              <a:rPr kumimoji="1" lang="en-US" altLang="zh-CN" sz="2200" dirty="0" smtClean="0"/>
              <a:t>Randomly sampled from a set</a:t>
            </a:r>
            <a:endParaRPr kumimoji="1" lang="zh-CN" altLang="en-US" sz="220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13392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evaluation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1" y="896926"/>
            <a:ext cx="4995334" cy="3649134"/>
          </a:xfrm>
        </p:spPr>
        <p:txBody>
          <a:bodyPr>
            <a:normAutofit/>
          </a:bodyPr>
          <a:lstStyle/>
          <a:p>
            <a:r>
              <a:rPr kumimoji="1" lang="en-US" altLang="zh-CN" sz="2400" dirty="0" smtClean="0"/>
              <a:t>Single Goal</a:t>
            </a:r>
          </a:p>
          <a:p>
            <a:r>
              <a:rPr kumimoji="1" lang="en-US" altLang="zh-CN" sz="2400" dirty="0" smtClean="0"/>
              <a:t>Randomized Goals</a:t>
            </a:r>
          </a:p>
          <a:p>
            <a:pPr lvl="1"/>
            <a:r>
              <a:rPr kumimoji="1" lang="en-US" altLang="zh-CN" sz="2200" dirty="0" smtClean="0"/>
              <a:t>Randomly sampled from a set</a:t>
            </a:r>
            <a:endParaRPr kumimoji="1" lang="zh-CN" altLang="en-US" sz="220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3530060"/>
            <a:ext cx="106934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46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69071" y="2046412"/>
            <a:ext cx="11337584" cy="2973061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Scenarios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2142067"/>
            <a:ext cx="11083636" cy="2020337"/>
          </a:xfrm>
          <a:prstGeom prst="rect">
            <a:avLst/>
          </a:prstGeom>
        </p:spPr>
      </p:pic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4167" y="3984650"/>
            <a:ext cx="10778835" cy="80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02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69071" y="2046412"/>
            <a:ext cx="11337584" cy="2973061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Scenarios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2142067"/>
            <a:ext cx="11083636" cy="2020337"/>
          </a:xfrm>
          <a:prstGeom prst="rect">
            <a:avLst/>
          </a:prstGeom>
        </p:spPr>
      </p:pic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4167" y="3984650"/>
            <a:ext cx="10778835" cy="80135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405" y="1629083"/>
            <a:ext cx="7137190" cy="5066641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5750714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Discussion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533" y="1047822"/>
            <a:ext cx="7890578" cy="682047"/>
          </a:xfrm>
          <a:prstGeom prst="rect">
            <a:avLst/>
          </a:prstGeom>
        </p:spPr>
      </p:pic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 dirty="0" smtClean="0"/>
              <a:t>Instead of Learn Value or Policy </a:t>
            </a:r>
            <a:r>
              <a:rPr kumimoji="1" lang="en-US" altLang="zh-CN" sz="2800" dirty="0" smtClean="0">
                <a:sym typeface="Wingdings"/>
              </a:rPr>
              <a:t> Learn partially of future state</a:t>
            </a:r>
          </a:p>
          <a:p>
            <a:r>
              <a:rPr kumimoji="1" lang="en-US" altLang="zh-CN" sz="2800" dirty="0" smtClean="0">
                <a:sym typeface="Wingdings"/>
              </a:rPr>
              <a:t>Future state can be seems as intergradient of value function</a:t>
            </a:r>
          </a:p>
          <a:p>
            <a:pPr lvl="1"/>
            <a:r>
              <a:rPr kumimoji="1" lang="en-US" altLang="zh-CN" sz="2600" dirty="0" smtClean="0">
                <a:sym typeface="Wingdings"/>
              </a:rPr>
              <a:t>More supervise information</a:t>
            </a:r>
          </a:p>
          <a:p>
            <a:pPr lvl="1"/>
            <a:r>
              <a:rPr kumimoji="1" lang="en-US" altLang="zh-CN" sz="2600" dirty="0" smtClean="0">
                <a:sym typeface="Wingdings"/>
              </a:rPr>
              <a:t>Tricky part is treat action and g vector as input</a:t>
            </a:r>
          </a:p>
          <a:p>
            <a:r>
              <a:rPr kumimoji="1" lang="en-US" altLang="zh-CN" sz="2800" dirty="0" smtClean="0">
                <a:sym typeface="Wingdings"/>
              </a:rPr>
              <a:t>Multi-dimensional Version of MC but even better</a:t>
            </a:r>
          </a:p>
        </p:txBody>
      </p:sp>
    </p:spTree>
    <p:extLst>
      <p:ext uri="{BB962C8B-B14F-4D97-AF65-F5344CB8AC3E}">
        <p14:creationId xmlns:p14="http://schemas.microsoft.com/office/powerpoint/2010/main" val="159216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NEXT Episode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1393161"/>
          </a:xfrm>
        </p:spPr>
        <p:txBody>
          <a:bodyPr>
            <a:normAutofit/>
          </a:bodyPr>
          <a:lstStyle/>
          <a:p>
            <a:r>
              <a:rPr kumimoji="1" lang="en-US" altLang="zh-CN" sz="2800" dirty="0" smtClean="0"/>
              <a:t>Robotic Application</a:t>
            </a:r>
          </a:p>
          <a:p>
            <a:r>
              <a:rPr kumimoji="1" lang="en-US" altLang="zh-CN" sz="2800" dirty="0" smtClean="0"/>
              <a:t>Imitation Learning</a:t>
            </a:r>
            <a:endParaRPr kumimoji="1"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502" y="94756"/>
            <a:ext cx="4343400" cy="485140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0" y="2838647"/>
            <a:ext cx="4191000" cy="2424545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36" y="4890314"/>
            <a:ext cx="9457690" cy="178816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273167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reward</a:t>
            </a:r>
            <a:endParaRPr kumimoji="1" lang="zh-CN" altLang="en-US" dirty="0"/>
          </a:p>
        </p:txBody>
      </p:sp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1191502236"/>
              </p:ext>
            </p:extLst>
          </p:nvPr>
        </p:nvGraphicFramePr>
        <p:xfrm>
          <a:off x="4534568" y="83196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85802" y="2142067"/>
                <a:ext cx="4082142" cy="3649133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3200" dirty="0" smtClean="0"/>
                  <a:t>One step reward</a:t>
                </a:r>
                <a:r>
                  <a:rPr kumimoji="1" lang="en-US" altLang="zh-CN" sz="2800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charset="0"/>
                      </a:rPr>
                      <m:t>𝑅</m:t>
                    </m:r>
                    <m:r>
                      <a:rPr kumimoji="1" lang="en-US" altLang="zh-CN" sz="2800" b="0" i="1" smtClean="0">
                        <a:latin typeface="Cambria Math" charset="0"/>
                      </a:rPr>
                      <m:t>:</m:t>
                    </m:r>
                    <m:r>
                      <a:rPr kumimoji="1" lang="en-US" altLang="zh-CN" sz="2800" b="0" i="1" smtClean="0">
                        <a:latin typeface="Cambria Math" charset="0"/>
                      </a:rPr>
                      <m:t>𝑆</m:t>
                    </m:r>
                    <m:r>
                      <a:rPr kumimoji="1" lang="en-US" altLang="zh-CN" sz="2800" b="0" i="1" smtClean="0">
                        <a:latin typeface="Cambria Math" charset="0"/>
                      </a:rPr>
                      <m:t> × </m:t>
                    </m:r>
                    <m:r>
                      <a:rPr kumimoji="1" lang="en-US" altLang="zh-CN" sz="2800" b="0" i="1" smtClean="0">
                        <a:latin typeface="Cambria Math" charset="0"/>
                      </a:rPr>
                      <m:t>𝐴</m:t>
                    </m:r>
                    <m:r>
                      <a:rPr kumimoji="1" lang="en-US" altLang="zh-CN" sz="2800" b="0" i="1" smtClean="0">
                        <a:latin typeface="Cambria Math" charset="0"/>
                      </a:rPr>
                      <m:t>→</m:t>
                    </m:r>
                    <m:r>
                      <a:rPr kumimoji="1" lang="en-US" altLang="zh-CN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ℜ</m:t>
                    </m:r>
                  </m:oMath>
                </a14:m>
                <a:endParaRPr kumimoji="1" lang="en-US" altLang="zh-CN" sz="3200" dirty="0" smtClean="0">
                  <a:latin typeface="Lucida Handwriting" charset="0"/>
                  <a:ea typeface="Lucida Handwriting" charset="0"/>
                  <a:cs typeface="Lucida Handwriting" charset="0"/>
                </a:endParaRPr>
              </a:p>
              <a:p>
                <a:r>
                  <a:rPr kumimoji="1" lang="en-US" altLang="zh-CN" sz="3200" dirty="0" smtClean="0">
                    <a:ea typeface="Lucida Handwriting" charset="0"/>
                    <a:cs typeface="Lucida Handwriting" charset="0"/>
                  </a:rPr>
                  <a:t>Reward function has the same format as Q-function</a:t>
                </a:r>
              </a:p>
            </p:txBody>
          </p:sp>
        </mc:Choice>
        <mc:Fallback xmlns="">
          <p:sp>
            <p:nvSpPr>
              <p:cNvPr id="5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2" y="2142067"/>
                <a:ext cx="4082142" cy="3649133"/>
              </a:xfrm>
              <a:blipFill rotWithShape="0">
                <a:blip r:embed="rId7"/>
                <a:stretch>
                  <a:fillRect l="-3438" r="-4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818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Value function</a:t>
            </a:r>
            <a:endParaRPr kumimoji="1" lang="zh-CN" altLang="en-US" dirty="0"/>
          </a:p>
        </p:txBody>
      </p:sp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1222514546"/>
              </p:ext>
            </p:extLst>
          </p:nvPr>
        </p:nvGraphicFramePr>
        <p:xfrm>
          <a:off x="4534568" y="83196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85802" y="2142067"/>
                <a:ext cx="4918164" cy="3649133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3200" dirty="0" smtClean="0"/>
                  <a:t>Evaluate State( Given Policy)</a:t>
                </a:r>
              </a:p>
              <a:p>
                <a:pPr marL="0" indent="0">
                  <a:buNone/>
                </a:pPr>
                <a:r>
                  <a:rPr kumimoji="1" lang="en-US" altLang="zh-CN" sz="3200" dirty="0"/>
                  <a:t>	</a:t>
                </a:r>
                <a:r>
                  <a:rPr kumimoji="1" lang="en-US" altLang="zh-CN" sz="2800" dirty="0" smtClean="0"/>
                  <a:t>V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charset="0"/>
                      </a:rPr>
                      <m:t>:</m:t>
                    </m:r>
                    <m:r>
                      <a:rPr kumimoji="1" lang="en-US" altLang="zh-CN" sz="2800" b="0" i="1" smtClean="0">
                        <a:latin typeface="Cambria Math" charset="0"/>
                      </a:rPr>
                      <m:t>𝑆</m:t>
                    </m:r>
                    <m:r>
                      <a:rPr kumimoji="1" lang="en-US" altLang="zh-CN" sz="2800" b="0" i="1" smtClean="0">
                        <a:latin typeface="Cambria Math" charset="0"/>
                      </a:rPr>
                      <m:t>→</m:t>
                    </m:r>
                    <m:r>
                      <a:rPr kumimoji="1" lang="en-US" altLang="zh-CN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ℜ</m:t>
                    </m:r>
                  </m:oMath>
                </a14:m>
                <a:endParaRPr kumimoji="1" lang="en-US" altLang="zh-CN" sz="2800" b="0" dirty="0" smtClean="0">
                  <a:ea typeface="Cambria Math" charset="0"/>
                  <a:cs typeface="Cambria Math" charset="0"/>
                </a:endParaRPr>
              </a:p>
              <a:p>
                <a:r>
                  <a:rPr kumimoji="1" lang="en-US" altLang="zh-CN" sz="3200" dirty="0" smtClean="0">
                    <a:ea typeface="Lucida Handwriting" charset="0"/>
                    <a:cs typeface="Lucida Handwriting" charset="0"/>
                  </a:rPr>
                  <a:t>Discounted Accumulation of Reward (with ratio </a:t>
                </a:r>
                <a14:m>
                  <m:oMath xmlns:m="http://schemas.openxmlformats.org/officeDocument/2006/math">
                    <m:r>
                      <a:rPr kumimoji="1" lang="en-US" altLang="zh-CN" sz="3200" b="0" i="1" smtClean="0">
                        <a:latin typeface="Cambria Math" charset="0"/>
                        <a:ea typeface="Lucida Handwriting" charset="0"/>
                        <a:cs typeface="Lucida Handwriting" charset="0"/>
                      </a:rPr>
                      <m:t>𝛾</m:t>
                    </m:r>
                  </m:oMath>
                </a14:m>
                <a:r>
                  <a:rPr kumimoji="1" lang="en-US" altLang="zh-CN" sz="3200" dirty="0" smtClean="0">
                    <a:ea typeface="Lucida Handwriting" charset="0"/>
                    <a:cs typeface="Lucida Handwriting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2" y="2142067"/>
                <a:ext cx="4918164" cy="3649133"/>
              </a:xfrm>
              <a:blipFill rotWithShape="0">
                <a:blip r:embed="rId7"/>
                <a:stretch>
                  <a:fillRect l="-2854" r="-6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483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体">
  <a:themeElements>
    <a:clrScheme name="天体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体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体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2295</TotalTime>
  <Words>783</Words>
  <Application>Microsoft Macintosh PowerPoint</Application>
  <PresentationFormat>宽屏</PresentationFormat>
  <Paragraphs>365</Paragraphs>
  <Slides>76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87" baseType="lpstr">
      <vt:lpstr>Calibri</vt:lpstr>
      <vt:lpstr>Calibri Light</vt:lpstr>
      <vt:lpstr>Cambria Math</vt:lpstr>
      <vt:lpstr>Candara</vt:lpstr>
      <vt:lpstr>Lucida Handwriting</vt:lpstr>
      <vt:lpstr>Times New Roman</vt:lpstr>
      <vt:lpstr>Wingdings</vt:lpstr>
      <vt:lpstr>宋体</vt:lpstr>
      <vt:lpstr>Arial</vt:lpstr>
      <vt:lpstr>天体</vt:lpstr>
      <vt:lpstr>位图图像</vt:lpstr>
      <vt:lpstr>A two hour Introduction of Reinforcement Learning</vt:lpstr>
      <vt:lpstr>outline</vt:lpstr>
      <vt:lpstr>MDP</vt:lpstr>
      <vt:lpstr>Necessary Elements in a MDP</vt:lpstr>
      <vt:lpstr>PowerPoint 演示文稿</vt:lpstr>
      <vt:lpstr>Action</vt:lpstr>
      <vt:lpstr>Transition</vt:lpstr>
      <vt:lpstr>reward</vt:lpstr>
      <vt:lpstr>Value function</vt:lpstr>
      <vt:lpstr>Q-function</vt:lpstr>
      <vt:lpstr>Policy</vt:lpstr>
      <vt:lpstr>Elements in a MDP</vt:lpstr>
      <vt:lpstr>CONFUSE?</vt:lpstr>
      <vt:lpstr>CONFUSE?</vt:lpstr>
      <vt:lpstr>Maze: foolproof problem in rl</vt:lpstr>
      <vt:lpstr>State</vt:lpstr>
      <vt:lpstr>ACTION</vt:lpstr>
      <vt:lpstr>Transition</vt:lpstr>
      <vt:lpstr>REWARD</vt:lpstr>
      <vt:lpstr>Value</vt:lpstr>
      <vt:lpstr>RL is from interaction</vt:lpstr>
      <vt:lpstr>Go Game</vt:lpstr>
      <vt:lpstr>State</vt:lpstr>
      <vt:lpstr>Go Game</vt:lpstr>
      <vt:lpstr>Transition</vt:lpstr>
      <vt:lpstr>Reward</vt:lpstr>
      <vt:lpstr>Value function</vt:lpstr>
      <vt:lpstr>Why searching?</vt:lpstr>
      <vt:lpstr>Policy</vt:lpstr>
      <vt:lpstr>If we solve maze&amp;go, did we solve all plbm.?</vt:lpstr>
      <vt:lpstr>If we solve maze&amp;go, did we solve all plbm.?</vt:lpstr>
      <vt:lpstr>Example of partially observe</vt:lpstr>
      <vt:lpstr>Summary of mdp</vt:lpstr>
      <vt:lpstr>SHIFT to algorithms</vt:lpstr>
      <vt:lpstr>Algorithms</vt:lpstr>
      <vt:lpstr>Monte Carlo</vt:lpstr>
      <vt:lpstr>Monte Carlo</vt:lpstr>
      <vt:lpstr>MC: Use Value to update policy</vt:lpstr>
      <vt:lpstr>MC: Use Value to update policy</vt:lpstr>
      <vt:lpstr>TD(0)</vt:lpstr>
      <vt:lpstr>TD(0)( Key Idea )</vt:lpstr>
      <vt:lpstr>td(0)( Key Idea )</vt:lpstr>
      <vt:lpstr>td(0)( Key Idea )</vt:lpstr>
      <vt:lpstr>td(0)( Key Idea )</vt:lpstr>
      <vt:lpstr>Advantage of td(0)</vt:lpstr>
      <vt:lpstr>Q-Learning</vt:lpstr>
      <vt:lpstr>Q-Learning</vt:lpstr>
      <vt:lpstr>Q-Learning</vt:lpstr>
      <vt:lpstr>Why is q-learning considered off-policy</vt:lpstr>
      <vt:lpstr>Actor-Critic Methods</vt:lpstr>
      <vt:lpstr>Actor-Critic Methods</vt:lpstr>
      <vt:lpstr>Actor-Critic Methods</vt:lpstr>
      <vt:lpstr>PowerPoint 演示文稿</vt:lpstr>
      <vt:lpstr>A function understanding on q-learning</vt:lpstr>
      <vt:lpstr>Bell optimality operator</vt:lpstr>
      <vt:lpstr>Off-policy algorithm</vt:lpstr>
      <vt:lpstr>Off-policy algorithm</vt:lpstr>
      <vt:lpstr>Off-policy algorithm</vt:lpstr>
      <vt:lpstr>Off-policy algorithm</vt:lpstr>
      <vt:lpstr>Experiment(60 Atari games)</vt:lpstr>
      <vt:lpstr>A variation of mc</vt:lpstr>
      <vt:lpstr>Supervise learning?</vt:lpstr>
      <vt:lpstr>Measurement</vt:lpstr>
      <vt:lpstr>Measurement</vt:lpstr>
      <vt:lpstr>Measurement</vt:lpstr>
      <vt:lpstr>PowerPoint 演示文稿</vt:lpstr>
      <vt:lpstr>PowerPoint 演示文稿</vt:lpstr>
      <vt:lpstr>PowerPoint 演示文稿</vt:lpstr>
      <vt:lpstr>Policy</vt:lpstr>
      <vt:lpstr>Policy</vt:lpstr>
      <vt:lpstr>evaluation</vt:lpstr>
      <vt:lpstr>evaluation</vt:lpstr>
      <vt:lpstr>Scenarios</vt:lpstr>
      <vt:lpstr>Scenarios</vt:lpstr>
      <vt:lpstr>Discussion</vt:lpstr>
      <vt:lpstr>NEXT Episode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Short Introduction to Reinforcement Learning</dc:title>
  <dc:creator>Microsoft Office 用户</dc:creator>
  <cp:lastModifiedBy>Microsoft Office 用户</cp:lastModifiedBy>
  <cp:revision>192</cp:revision>
  <cp:lastPrinted>2016-12-14T00:33:31Z</cp:lastPrinted>
  <dcterms:created xsi:type="dcterms:W3CDTF">2016-12-07T11:33:28Z</dcterms:created>
  <dcterms:modified xsi:type="dcterms:W3CDTF">2016-12-28T06:18:11Z</dcterms:modified>
</cp:coreProperties>
</file>